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771ee81af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771ee81af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771ee81af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771ee81af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771ee81af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771ee81af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771ee81af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771ee81af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771ee81a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771ee81a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771ee81a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771ee81a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771ee81af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771ee81af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771ee81af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771ee81af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771ee81af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771ee81af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771ee81af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771ee81af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771ee81af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771ee81af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bg>
      <p:bgPr>
        <a:blipFill>
          <a:blip r:embed="rId2">
            <a:alphaModFix/>
          </a:blip>
          <a:stretch>
            <a:fillRect/>
          </a:stretch>
        </a:blipFill>
      </p:bgPr>
    </p:bg>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63" name="Shape 63"/>
        <p:cNvGrpSpPr/>
        <p:nvPr/>
      </p:nvGrpSpPr>
      <p:grpSpPr>
        <a:xfrm>
          <a:off x="0" y="0"/>
          <a:ext cx="0" cy="0"/>
          <a:chOff x="0" y="0"/>
          <a:chExt cx="0" cy="0"/>
        </a:xfrm>
      </p:grpSpPr>
      <p:sp>
        <p:nvSpPr>
          <p:cNvPr id="64" name="Google Shape;64;p11"/>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65" name="Google Shape;65;p11"/>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66" name="Google Shape;66;p11"/>
          <p:cNvSpPr txBox="1"/>
          <p:nvPr>
            <p:ph idx="1" type="subTitle"/>
          </p:nvPr>
        </p:nvSpPr>
        <p:spPr>
          <a:xfrm>
            <a:off x="435895" y="945488"/>
            <a:ext cx="8245200" cy="4428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67" name="Google Shape;67;p11"/>
          <p:cNvSpPr txBox="1"/>
          <p:nvPr>
            <p:ph type="title"/>
          </p:nvPr>
        </p:nvSpPr>
        <p:spPr>
          <a:xfrm>
            <a:off x="435894" y="333632"/>
            <a:ext cx="8272200" cy="5712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03852"/>
              </a:buClr>
              <a:buSzPts val="2700"/>
              <a:buFont typeface="Twentieth Century"/>
              <a:buNone/>
              <a:defRPr>
                <a:solidFill>
                  <a:srgbClr val="20385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11"/>
          <p:cNvSpPr txBox="1"/>
          <p:nvPr>
            <p:ph idx="2" type="body"/>
          </p:nvPr>
        </p:nvSpPr>
        <p:spPr>
          <a:xfrm>
            <a:off x="435894" y="1909153"/>
            <a:ext cx="8272200" cy="2522100"/>
          </a:xfrm>
          <a:prstGeom prst="rect">
            <a:avLst/>
          </a:prstGeom>
          <a:noFill/>
          <a:ln>
            <a:noFill/>
          </a:ln>
        </p:spPr>
        <p:txBody>
          <a:bodyPr anchorCtr="0" anchor="t" bIns="34275" lIns="68575" spcFirstLastPara="1" rIns="68575" wrap="square" tIns="34275">
            <a:noAutofit/>
          </a:bodyPr>
          <a:lstStyle>
            <a:lvl1pPr indent="-228600" lvl="0" marL="457200" algn="l">
              <a:lnSpc>
                <a:spcPct val="150000"/>
              </a:lnSpc>
              <a:spcBef>
                <a:spcPts val="400"/>
              </a:spcBef>
              <a:spcAft>
                <a:spcPts val="0"/>
              </a:spcAft>
              <a:buSzPts val="1700"/>
              <a:buFont typeface="Arial"/>
              <a:buNone/>
              <a:defRPr sz="1800"/>
            </a:lvl1pPr>
            <a:lvl2pPr indent="-228600" lvl="1" marL="914400" algn="l">
              <a:lnSpc>
                <a:spcPct val="100000"/>
              </a:lnSpc>
              <a:spcBef>
                <a:spcPts val="5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pic>
        <p:nvPicPr>
          <p:cNvPr descr="Logo, company name&#10;&#10;Description automatically generated" id="69" name="Google Shape;69;p11"/>
          <p:cNvPicPr preferRelativeResize="0"/>
          <p:nvPr/>
        </p:nvPicPr>
        <p:blipFill rotWithShape="1">
          <a:blip r:embed="rId2">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0" name="Shape 70"/>
        <p:cNvGrpSpPr/>
        <p:nvPr/>
      </p:nvGrpSpPr>
      <p:grpSpPr>
        <a:xfrm>
          <a:off x="0" y="0"/>
          <a:ext cx="0" cy="0"/>
          <a:chOff x="0" y="0"/>
          <a:chExt cx="0" cy="0"/>
        </a:xfrm>
      </p:grpSpPr>
      <p:sp>
        <p:nvSpPr>
          <p:cNvPr id="71" name="Google Shape;71;p12"/>
          <p:cNvSpPr txBox="1"/>
          <p:nvPr>
            <p:ph idx="1" type="subTitle"/>
          </p:nvPr>
        </p:nvSpPr>
        <p:spPr>
          <a:xfrm>
            <a:off x="4122241" y="1297327"/>
            <a:ext cx="4585800" cy="4500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72" name="Google Shape;72;p12"/>
          <p:cNvSpPr txBox="1"/>
          <p:nvPr>
            <p:ph type="title"/>
          </p:nvPr>
        </p:nvSpPr>
        <p:spPr>
          <a:xfrm>
            <a:off x="4122688" y="618796"/>
            <a:ext cx="4585500" cy="580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03852"/>
              </a:buClr>
              <a:buSzPts val="2700"/>
              <a:buFont typeface="Twentieth Century"/>
              <a:buNone/>
              <a:defRPr>
                <a:solidFill>
                  <a:srgbClr val="20385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2"/>
          <p:cNvSpPr/>
          <p:nvPr>
            <p:ph idx="2" type="pic"/>
          </p:nvPr>
        </p:nvSpPr>
        <p:spPr>
          <a:xfrm>
            <a:off x="314325" y="523289"/>
            <a:ext cx="3552900" cy="4043100"/>
          </a:xfrm>
          <a:prstGeom prst="rect">
            <a:avLst/>
          </a:prstGeom>
          <a:noFill/>
          <a:ln>
            <a:noFill/>
          </a:ln>
        </p:spPr>
        <p:txBody>
          <a:bodyPr anchorCtr="0" anchor="ctr" bIns="34275" lIns="68575" spcFirstLastPara="1" rIns="68575" wrap="square" tIns="34275">
            <a:noAutofit/>
          </a:bodyPr>
          <a:lstStyle>
            <a:lvl1pPr lvl="0" marR="0" rtl="0" algn="l">
              <a:spcBef>
                <a:spcPts val="300"/>
              </a:spcBef>
              <a:spcAft>
                <a:spcPts val="0"/>
              </a:spcAft>
              <a:buClr>
                <a:schemeClr val="accent2"/>
              </a:buClr>
              <a:buSzPts val="1200"/>
              <a:buFont typeface="Noto Sans Symbols"/>
              <a:buNone/>
              <a:defRPr b="0" i="0" sz="1400" u="none" cap="none" strike="noStrike">
                <a:solidFill>
                  <a:schemeClr val="dk2"/>
                </a:solidFill>
                <a:latin typeface="Twentieth Century"/>
                <a:ea typeface="Twentieth Century"/>
                <a:cs typeface="Twentieth Century"/>
                <a:sym typeface="Twentieth Century"/>
              </a:defRPr>
            </a:lvl1pPr>
            <a:lvl2pPr lvl="1" marR="0" rtl="0" algn="l">
              <a:spcBef>
                <a:spcPts val="500"/>
              </a:spcBef>
              <a:spcAft>
                <a:spcPts val="0"/>
              </a:spcAft>
              <a:buClr>
                <a:schemeClr val="accent2"/>
              </a:buClr>
              <a:buSzPts val="1100"/>
              <a:buFont typeface="Noto Sans Symbols"/>
              <a:buChar char="◼"/>
              <a:defRPr b="0" i="0" sz="1200" u="none" cap="none" strike="noStrike">
                <a:solidFill>
                  <a:schemeClr val="dk2"/>
                </a:solidFill>
                <a:latin typeface="Twentieth Century"/>
                <a:ea typeface="Twentieth Century"/>
                <a:cs typeface="Twentieth Century"/>
                <a:sym typeface="Twentieth Century"/>
              </a:defRPr>
            </a:lvl2pPr>
            <a:lvl3pPr lvl="2" marR="0" rtl="0" algn="l">
              <a:spcBef>
                <a:spcPts val="500"/>
              </a:spcBef>
              <a:spcAft>
                <a:spcPts val="0"/>
              </a:spcAft>
              <a:buClr>
                <a:schemeClr val="accent2"/>
              </a:buClr>
              <a:buSzPts val="1000"/>
              <a:buFont typeface="Noto Sans Symbols"/>
              <a:buChar char="◼"/>
              <a:defRPr b="0" i="0" sz="1100" u="none" cap="none" strike="noStrike">
                <a:solidFill>
                  <a:schemeClr val="dk2"/>
                </a:solidFill>
                <a:latin typeface="Twentieth Century"/>
                <a:ea typeface="Twentieth Century"/>
                <a:cs typeface="Twentieth Century"/>
                <a:sym typeface="Twentieth Century"/>
              </a:defRPr>
            </a:lvl3pPr>
            <a:lvl4pPr lvl="3"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4pPr>
            <a:lvl5pPr lvl="4"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5pPr>
            <a:lvl6pPr lvl="5"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6pPr>
            <a:lvl7pPr lvl="6"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7pPr>
            <a:lvl8pPr lvl="7"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8pPr>
            <a:lvl9pPr lvl="8" marR="0" rtl="0" algn="l">
              <a:spcBef>
                <a:spcPts val="500"/>
              </a:spcBef>
              <a:spcAft>
                <a:spcPts val="50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9pPr>
          </a:lstStyle>
          <a:p/>
        </p:txBody>
      </p:sp>
      <p:sp>
        <p:nvSpPr>
          <p:cNvPr id="74" name="Google Shape;74;p12"/>
          <p:cNvSpPr txBox="1"/>
          <p:nvPr>
            <p:ph idx="3" type="body"/>
          </p:nvPr>
        </p:nvSpPr>
        <p:spPr>
          <a:xfrm>
            <a:off x="4122241" y="1909153"/>
            <a:ext cx="4585800" cy="2460600"/>
          </a:xfrm>
          <a:prstGeom prst="rect">
            <a:avLst/>
          </a:prstGeom>
          <a:noFill/>
          <a:ln>
            <a:noFill/>
          </a:ln>
        </p:spPr>
        <p:txBody>
          <a:bodyPr anchorCtr="0" anchor="t" bIns="34275" lIns="68575" spcFirstLastPara="1" rIns="68575" wrap="square" tIns="34275">
            <a:noAutofit/>
          </a:bodyPr>
          <a:lstStyle>
            <a:lvl1pPr indent="-228600" lvl="0" marL="457200" algn="l">
              <a:lnSpc>
                <a:spcPct val="150000"/>
              </a:lnSpc>
              <a:spcBef>
                <a:spcPts val="400"/>
              </a:spcBef>
              <a:spcAft>
                <a:spcPts val="0"/>
              </a:spcAft>
              <a:buSzPts val="1700"/>
              <a:buFont typeface="Arial"/>
              <a:buNone/>
              <a:defRPr sz="1800"/>
            </a:lvl1pPr>
            <a:lvl2pPr indent="-228600" lvl="1" marL="914400" algn="l">
              <a:lnSpc>
                <a:spcPct val="100000"/>
              </a:lnSpc>
              <a:spcBef>
                <a:spcPts val="5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sp>
        <p:nvSpPr>
          <p:cNvPr id="75" name="Google Shape;75;p12"/>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76" name="Google Shape;76;p12"/>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pic>
        <p:nvPicPr>
          <p:cNvPr descr="Logo, company name&#10;&#10;Description automatically generated" id="77" name="Google Shape;77;p12"/>
          <p:cNvPicPr preferRelativeResize="0"/>
          <p:nvPr/>
        </p:nvPicPr>
        <p:blipFill rotWithShape="1">
          <a:blip r:embed="rId2">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78" name="Shape 78"/>
        <p:cNvGrpSpPr/>
        <p:nvPr/>
      </p:nvGrpSpPr>
      <p:grpSpPr>
        <a:xfrm>
          <a:off x="0" y="0"/>
          <a:ext cx="0" cy="0"/>
          <a:chOff x="0" y="0"/>
          <a:chExt cx="0" cy="0"/>
        </a:xfrm>
      </p:grpSpPr>
      <p:sp>
        <p:nvSpPr>
          <p:cNvPr id="79" name="Google Shape;79;p13"/>
          <p:cNvSpPr txBox="1"/>
          <p:nvPr>
            <p:ph idx="1" type="subTitle"/>
          </p:nvPr>
        </p:nvSpPr>
        <p:spPr>
          <a:xfrm>
            <a:off x="435894" y="1297327"/>
            <a:ext cx="4585800" cy="4500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80" name="Google Shape;80;p13"/>
          <p:cNvSpPr txBox="1"/>
          <p:nvPr>
            <p:ph type="title"/>
          </p:nvPr>
        </p:nvSpPr>
        <p:spPr>
          <a:xfrm>
            <a:off x="436341" y="618796"/>
            <a:ext cx="4585500" cy="580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03852"/>
              </a:buClr>
              <a:buSzPts val="2700"/>
              <a:buFont typeface="Twentieth Century"/>
              <a:buNone/>
              <a:defRPr>
                <a:solidFill>
                  <a:srgbClr val="20385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3"/>
          <p:cNvSpPr/>
          <p:nvPr>
            <p:ph idx="2" type="pic"/>
          </p:nvPr>
        </p:nvSpPr>
        <p:spPr>
          <a:xfrm>
            <a:off x="5155281" y="523289"/>
            <a:ext cx="3552900" cy="3846600"/>
          </a:xfrm>
          <a:prstGeom prst="rect">
            <a:avLst/>
          </a:prstGeom>
          <a:noFill/>
          <a:ln>
            <a:noFill/>
          </a:ln>
        </p:spPr>
        <p:txBody>
          <a:bodyPr anchorCtr="0" anchor="ctr" bIns="34275" lIns="68575" spcFirstLastPara="1" rIns="68575" wrap="square" tIns="34275">
            <a:noAutofit/>
          </a:bodyPr>
          <a:lstStyle>
            <a:lvl1pPr lvl="0" marR="0" rtl="0" algn="l">
              <a:spcBef>
                <a:spcPts val="300"/>
              </a:spcBef>
              <a:spcAft>
                <a:spcPts val="0"/>
              </a:spcAft>
              <a:buClr>
                <a:schemeClr val="accent2"/>
              </a:buClr>
              <a:buSzPts val="1200"/>
              <a:buFont typeface="Noto Sans Symbols"/>
              <a:buNone/>
              <a:defRPr b="0" i="0" sz="1400" u="none" cap="none" strike="noStrike">
                <a:solidFill>
                  <a:schemeClr val="dk2"/>
                </a:solidFill>
                <a:latin typeface="Twentieth Century"/>
                <a:ea typeface="Twentieth Century"/>
                <a:cs typeface="Twentieth Century"/>
                <a:sym typeface="Twentieth Century"/>
              </a:defRPr>
            </a:lvl1pPr>
            <a:lvl2pPr lvl="1" marR="0" rtl="0" algn="l">
              <a:spcBef>
                <a:spcPts val="500"/>
              </a:spcBef>
              <a:spcAft>
                <a:spcPts val="0"/>
              </a:spcAft>
              <a:buClr>
                <a:schemeClr val="accent2"/>
              </a:buClr>
              <a:buSzPts val="1100"/>
              <a:buFont typeface="Noto Sans Symbols"/>
              <a:buChar char="◼"/>
              <a:defRPr b="0" i="0" sz="1200" u="none" cap="none" strike="noStrike">
                <a:solidFill>
                  <a:schemeClr val="dk2"/>
                </a:solidFill>
                <a:latin typeface="Twentieth Century"/>
                <a:ea typeface="Twentieth Century"/>
                <a:cs typeface="Twentieth Century"/>
                <a:sym typeface="Twentieth Century"/>
              </a:defRPr>
            </a:lvl2pPr>
            <a:lvl3pPr lvl="2" marR="0" rtl="0" algn="l">
              <a:spcBef>
                <a:spcPts val="500"/>
              </a:spcBef>
              <a:spcAft>
                <a:spcPts val="0"/>
              </a:spcAft>
              <a:buClr>
                <a:schemeClr val="accent2"/>
              </a:buClr>
              <a:buSzPts val="1000"/>
              <a:buFont typeface="Noto Sans Symbols"/>
              <a:buChar char="◼"/>
              <a:defRPr b="0" i="0" sz="1100" u="none" cap="none" strike="noStrike">
                <a:solidFill>
                  <a:schemeClr val="dk2"/>
                </a:solidFill>
                <a:latin typeface="Twentieth Century"/>
                <a:ea typeface="Twentieth Century"/>
                <a:cs typeface="Twentieth Century"/>
                <a:sym typeface="Twentieth Century"/>
              </a:defRPr>
            </a:lvl3pPr>
            <a:lvl4pPr lvl="3"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4pPr>
            <a:lvl5pPr lvl="4"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5pPr>
            <a:lvl6pPr lvl="5"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6pPr>
            <a:lvl7pPr lvl="6"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7pPr>
            <a:lvl8pPr lvl="7"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8pPr>
            <a:lvl9pPr lvl="8" marR="0" rtl="0" algn="l">
              <a:spcBef>
                <a:spcPts val="500"/>
              </a:spcBef>
              <a:spcAft>
                <a:spcPts val="50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9pPr>
          </a:lstStyle>
          <a:p/>
        </p:txBody>
      </p:sp>
      <p:sp>
        <p:nvSpPr>
          <p:cNvPr id="82" name="Google Shape;82;p13"/>
          <p:cNvSpPr txBox="1"/>
          <p:nvPr>
            <p:ph idx="3" type="body"/>
          </p:nvPr>
        </p:nvSpPr>
        <p:spPr>
          <a:xfrm>
            <a:off x="435894" y="1909153"/>
            <a:ext cx="4585800" cy="2671800"/>
          </a:xfrm>
          <a:prstGeom prst="rect">
            <a:avLst/>
          </a:prstGeom>
          <a:noFill/>
          <a:ln>
            <a:noFill/>
          </a:ln>
        </p:spPr>
        <p:txBody>
          <a:bodyPr anchorCtr="0" anchor="t" bIns="34275" lIns="68575" spcFirstLastPara="1" rIns="68575" wrap="square" tIns="34275">
            <a:noAutofit/>
          </a:bodyPr>
          <a:lstStyle>
            <a:lvl1pPr indent="-228600" lvl="0" marL="457200" algn="l">
              <a:lnSpc>
                <a:spcPct val="150000"/>
              </a:lnSpc>
              <a:spcBef>
                <a:spcPts val="400"/>
              </a:spcBef>
              <a:spcAft>
                <a:spcPts val="0"/>
              </a:spcAft>
              <a:buSzPts val="1700"/>
              <a:buFont typeface="Arial"/>
              <a:buNone/>
              <a:defRPr sz="1800"/>
            </a:lvl1pPr>
            <a:lvl2pPr indent="-228600" lvl="1" marL="914400" algn="l">
              <a:lnSpc>
                <a:spcPct val="100000"/>
              </a:lnSpc>
              <a:spcBef>
                <a:spcPts val="5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sp>
        <p:nvSpPr>
          <p:cNvPr id="83" name="Google Shape;83;p13"/>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84" name="Google Shape;84;p13"/>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pic>
        <p:nvPicPr>
          <p:cNvPr descr="Logo, company name&#10;&#10;Description automatically generated" id="85" name="Google Shape;85;p13"/>
          <p:cNvPicPr preferRelativeResize="0"/>
          <p:nvPr/>
        </p:nvPicPr>
        <p:blipFill rotWithShape="1">
          <a:blip r:embed="rId2">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14"/>
          <p:cNvSpPr txBox="1"/>
          <p:nvPr>
            <p:ph idx="1" type="subTitle"/>
          </p:nvPr>
        </p:nvSpPr>
        <p:spPr>
          <a:xfrm>
            <a:off x="389868" y="1166683"/>
            <a:ext cx="2317800" cy="5808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88" name="Google Shape;88;p14"/>
          <p:cNvSpPr txBox="1"/>
          <p:nvPr>
            <p:ph type="title"/>
          </p:nvPr>
        </p:nvSpPr>
        <p:spPr>
          <a:xfrm>
            <a:off x="288631" y="260069"/>
            <a:ext cx="4585500" cy="580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chemeClr val="lt1"/>
              </a:buClr>
              <a:buSzPts val="2700"/>
              <a:buFont typeface="Twentieth Century"/>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4"/>
          <p:cNvSpPr/>
          <p:nvPr/>
        </p:nvSpPr>
        <p:spPr>
          <a:xfrm>
            <a:off x="8099473" y="4434323"/>
            <a:ext cx="1044600" cy="1044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90" name="Google Shape;90;p14"/>
          <p:cNvSpPr txBox="1"/>
          <p:nvPr>
            <p:ph idx="2" type="body"/>
          </p:nvPr>
        </p:nvSpPr>
        <p:spPr>
          <a:xfrm>
            <a:off x="389867" y="1845214"/>
            <a:ext cx="2317800" cy="21534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SzPts val="1200"/>
              <a:buFont typeface="Arial"/>
              <a:buNone/>
              <a:defRPr sz="1400"/>
            </a:lvl1pPr>
            <a:lvl2pPr indent="-228600" lvl="1" marL="914400" algn="l">
              <a:lnSpc>
                <a:spcPct val="100000"/>
              </a:lnSpc>
              <a:spcBef>
                <a:spcPts val="4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sp>
        <p:nvSpPr>
          <p:cNvPr id="91" name="Google Shape;91;p14"/>
          <p:cNvSpPr txBox="1"/>
          <p:nvPr/>
        </p:nvSpPr>
        <p:spPr>
          <a:xfrm>
            <a:off x="3402521" y="1166683"/>
            <a:ext cx="2317800" cy="580800"/>
          </a:xfrm>
          <a:prstGeom prst="rect">
            <a:avLst/>
          </a:prstGeom>
          <a:noFill/>
          <a:ln>
            <a:noFill/>
          </a:ln>
        </p:spPr>
        <p:txBody>
          <a:bodyPr anchorCtr="0" anchor="t" bIns="34275" lIns="68575" spcFirstLastPara="1" rIns="68575" wrap="square" tIns="34275">
            <a:normAutofit/>
          </a:bodyPr>
          <a:lstStyle/>
          <a:p>
            <a:pPr indent="0" lvl="0" marL="0" marR="0" rtl="0" algn="l">
              <a:spcBef>
                <a:spcPts val="0"/>
              </a:spcBef>
              <a:spcAft>
                <a:spcPts val="0"/>
              </a:spcAft>
              <a:buClr>
                <a:schemeClr val="accent2"/>
              </a:buClr>
              <a:buSzPts val="1400"/>
              <a:buFont typeface="Noto Sans Symbols"/>
              <a:buNone/>
            </a:pPr>
            <a:r>
              <a:rPr b="0" i="0" lang="en" sz="1500" u="none" cap="none" strike="noStrike">
                <a:solidFill>
                  <a:schemeClr val="accent2"/>
                </a:solidFill>
                <a:latin typeface="Twentieth Century"/>
                <a:ea typeface="Twentieth Century"/>
                <a:cs typeface="Twentieth Century"/>
                <a:sym typeface="Twentieth Century"/>
              </a:rPr>
              <a:t>Click to edit master subtitle style</a:t>
            </a:r>
            <a:endParaRPr sz="1100"/>
          </a:p>
        </p:txBody>
      </p:sp>
      <p:sp>
        <p:nvSpPr>
          <p:cNvPr id="92" name="Google Shape;92;p14"/>
          <p:cNvSpPr txBox="1"/>
          <p:nvPr>
            <p:ph idx="3" type="body"/>
          </p:nvPr>
        </p:nvSpPr>
        <p:spPr>
          <a:xfrm>
            <a:off x="3402520" y="1845214"/>
            <a:ext cx="2317800" cy="21534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SzPts val="1200"/>
              <a:buFont typeface="Arial"/>
              <a:buNone/>
              <a:defRPr sz="1400"/>
            </a:lvl1pPr>
            <a:lvl2pPr indent="-228600" lvl="1" marL="914400" algn="l">
              <a:lnSpc>
                <a:spcPct val="100000"/>
              </a:lnSpc>
              <a:spcBef>
                <a:spcPts val="4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sp>
        <p:nvSpPr>
          <p:cNvPr id="93" name="Google Shape;93;p14"/>
          <p:cNvSpPr txBox="1"/>
          <p:nvPr/>
        </p:nvSpPr>
        <p:spPr>
          <a:xfrm>
            <a:off x="6404621" y="1166683"/>
            <a:ext cx="2317800" cy="580800"/>
          </a:xfrm>
          <a:prstGeom prst="rect">
            <a:avLst/>
          </a:prstGeom>
          <a:noFill/>
          <a:ln>
            <a:noFill/>
          </a:ln>
        </p:spPr>
        <p:txBody>
          <a:bodyPr anchorCtr="0" anchor="t" bIns="34275" lIns="68575" spcFirstLastPara="1" rIns="68575" wrap="square" tIns="34275">
            <a:normAutofit/>
          </a:bodyPr>
          <a:lstStyle/>
          <a:p>
            <a:pPr indent="0" lvl="0" marL="0" marR="0" rtl="0" algn="l">
              <a:spcBef>
                <a:spcPts val="0"/>
              </a:spcBef>
              <a:spcAft>
                <a:spcPts val="0"/>
              </a:spcAft>
              <a:buClr>
                <a:schemeClr val="accent2"/>
              </a:buClr>
              <a:buSzPts val="1400"/>
              <a:buFont typeface="Noto Sans Symbols"/>
              <a:buNone/>
            </a:pPr>
            <a:r>
              <a:rPr b="0" i="0" lang="en" sz="1500" u="none" cap="none" strike="noStrike">
                <a:solidFill>
                  <a:schemeClr val="accent2"/>
                </a:solidFill>
                <a:latin typeface="Twentieth Century"/>
                <a:ea typeface="Twentieth Century"/>
                <a:cs typeface="Twentieth Century"/>
                <a:sym typeface="Twentieth Century"/>
              </a:rPr>
              <a:t>Click to edit master subtitle style</a:t>
            </a:r>
            <a:endParaRPr b="0" i="0" sz="1500" u="none" cap="none" strike="noStrike">
              <a:solidFill>
                <a:schemeClr val="accent2"/>
              </a:solidFill>
              <a:latin typeface="Twentieth Century"/>
              <a:ea typeface="Twentieth Century"/>
              <a:cs typeface="Twentieth Century"/>
              <a:sym typeface="Twentieth Century"/>
            </a:endParaRPr>
          </a:p>
        </p:txBody>
      </p:sp>
      <p:sp>
        <p:nvSpPr>
          <p:cNvPr id="94" name="Google Shape;94;p14"/>
          <p:cNvSpPr txBox="1"/>
          <p:nvPr>
            <p:ph idx="4" type="body"/>
          </p:nvPr>
        </p:nvSpPr>
        <p:spPr>
          <a:xfrm>
            <a:off x="6404620" y="1845214"/>
            <a:ext cx="2317800" cy="21534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SzPts val="1200"/>
              <a:buFont typeface="Arial"/>
              <a:buNone/>
              <a:defRPr sz="1400"/>
            </a:lvl1pPr>
            <a:lvl2pPr indent="-228600" lvl="1" marL="914400" algn="l">
              <a:lnSpc>
                <a:spcPct val="100000"/>
              </a:lnSpc>
              <a:spcBef>
                <a:spcPts val="4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pic>
        <p:nvPicPr>
          <p:cNvPr descr="Logo, company name&#10;&#10;Description automatically generated" id="95" name="Google Shape;95;p14"/>
          <p:cNvPicPr preferRelativeResize="0"/>
          <p:nvPr/>
        </p:nvPicPr>
        <p:blipFill rotWithShape="1">
          <a:blip r:embed="rId3">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15"/>
          <p:cNvSpPr txBox="1"/>
          <p:nvPr>
            <p:ph idx="1" type="subTitle"/>
          </p:nvPr>
        </p:nvSpPr>
        <p:spPr>
          <a:xfrm>
            <a:off x="389868" y="1166683"/>
            <a:ext cx="8325000" cy="5808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98" name="Google Shape;98;p15"/>
          <p:cNvSpPr txBox="1"/>
          <p:nvPr>
            <p:ph type="title"/>
          </p:nvPr>
        </p:nvSpPr>
        <p:spPr>
          <a:xfrm>
            <a:off x="288631" y="260069"/>
            <a:ext cx="4585500" cy="580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chemeClr val="lt1"/>
              </a:buClr>
              <a:buSzPts val="2700"/>
              <a:buFont typeface="Twentieth Century"/>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15"/>
          <p:cNvSpPr/>
          <p:nvPr/>
        </p:nvSpPr>
        <p:spPr>
          <a:xfrm>
            <a:off x="8099473" y="4434323"/>
            <a:ext cx="1044600" cy="1044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100" name="Google Shape;100;p15"/>
          <p:cNvSpPr txBox="1"/>
          <p:nvPr>
            <p:ph idx="2" type="body"/>
          </p:nvPr>
        </p:nvSpPr>
        <p:spPr>
          <a:xfrm>
            <a:off x="389867" y="1845214"/>
            <a:ext cx="8325000" cy="21534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SzPts val="1200"/>
              <a:buFont typeface="Arial"/>
              <a:buNone/>
              <a:defRPr sz="1400"/>
            </a:lvl1pPr>
            <a:lvl2pPr indent="-228600" lvl="1" marL="914400" algn="l">
              <a:lnSpc>
                <a:spcPct val="100000"/>
              </a:lnSpc>
              <a:spcBef>
                <a:spcPts val="4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pic>
        <p:nvPicPr>
          <p:cNvPr descr="Logo, company name&#10;&#10;Description automatically generated" id="101" name="Google Shape;101;p15"/>
          <p:cNvPicPr preferRelativeResize="0"/>
          <p:nvPr/>
        </p:nvPicPr>
        <p:blipFill rotWithShape="1">
          <a:blip r:embed="rId3">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1">
  <p:cSld name="6_Title Slide_1">
    <p:spTree>
      <p:nvGrpSpPr>
        <p:cNvPr id="102" name="Shape 102"/>
        <p:cNvGrpSpPr/>
        <p:nvPr/>
      </p:nvGrpSpPr>
      <p:grpSpPr>
        <a:xfrm>
          <a:off x="0" y="0"/>
          <a:ext cx="0" cy="0"/>
          <a:chOff x="0" y="0"/>
          <a:chExt cx="0" cy="0"/>
        </a:xfrm>
      </p:grpSpPr>
      <p:sp>
        <p:nvSpPr>
          <p:cNvPr id="103" name="Google Shape;103;p16"/>
          <p:cNvSpPr txBox="1"/>
          <p:nvPr>
            <p:ph idx="1" type="subTitle"/>
          </p:nvPr>
        </p:nvSpPr>
        <p:spPr>
          <a:xfrm>
            <a:off x="4091016" y="2628035"/>
            <a:ext cx="4767300" cy="516000"/>
          </a:xfrm>
          <a:prstGeom prst="rect">
            <a:avLst/>
          </a:prstGeom>
          <a:noFill/>
          <a:ln>
            <a:noFill/>
          </a:ln>
        </p:spPr>
        <p:txBody>
          <a:bodyPr anchorCtr="0" anchor="t" bIns="34275" lIns="68575" spcFirstLastPara="1" rIns="68575" wrap="square" tIns="34275">
            <a:normAutofit/>
          </a:bodyPr>
          <a:lstStyle>
            <a:lvl1pPr lvl="0" rtl="0" algn="l">
              <a:spcBef>
                <a:spcPts val="400"/>
              </a:spcBef>
              <a:spcAft>
                <a:spcPts val="0"/>
              </a:spcAft>
              <a:buSzPts val="1900"/>
              <a:buNone/>
              <a:defRPr sz="2100" cap="none">
                <a:solidFill>
                  <a:schemeClr val="accent2"/>
                </a:solidFill>
              </a:defRPr>
            </a:lvl1pPr>
            <a:lvl2pPr lvl="1" rtl="0" algn="ctr">
              <a:spcBef>
                <a:spcPts val="500"/>
              </a:spcBef>
              <a:spcAft>
                <a:spcPts val="0"/>
              </a:spcAft>
              <a:buSzPts val="1100"/>
              <a:buNone/>
              <a:defRPr>
                <a:solidFill>
                  <a:srgbClr val="8896B4"/>
                </a:solidFill>
              </a:defRPr>
            </a:lvl2pPr>
            <a:lvl3pPr lvl="2" rtl="0" algn="ctr">
              <a:spcBef>
                <a:spcPts val="500"/>
              </a:spcBef>
              <a:spcAft>
                <a:spcPts val="0"/>
              </a:spcAft>
              <a:buSzPts val="1000"/>
              <a:buNone/>
              <a:defRPr>
                <a:solidFill>
                  <a:srgbClr val="8896B4"/>
                </a:solidFill>
              </a:defRPr>
            </a:lvl3pPr>
            <a:lvl4pPr lvl="3" rtl="0" algn="ctr">
              <a:spcBef>
                <a:spcPts val="500"/>
              </a:spcBef>
              <a:spcAft>
                <a:spcPts val="0"/>
              </a:spcAft>
              <a:buSzPts val="800"/>
              <a:buNone/>
              <a:defRPr>
                <a:solidFill>
                  <a:srgbClr val="8896B4"/>
                </a:solidFill>
              </a:defRPr>
            </a:lvl4pPr>
            <a:lvl5pPr lvl="4" rtl="0" algn="ctr">
              <a:spcBef>
                <a:spcPts val="500"/>
              </a:spcBef>
              <a:spcAft>
                <a:spcPts val="0"/>
              </a:spcAft>
              <a:buSzPts val="800"/>
              <a:buNone/>
              <a:defRPr>
                <a:solidFill>
                  <a:srgbClr val="8896B4"/>
                </a:solidFill>
              </a:defRPr>
            </a:lvl5pPr>
            <a:lvl6pPr lvl="5" rtl="0" algn="ctr">
              <a:spcBef>
                <a:spcPts val="500"/>
              </a:spcBef>
              <a:spcAft>
                <a:spcPts val="0"/>
              </a:spcAft>
              <a:buSzPts val="800"/>
              <a:buNone/>
              <a:defRPr>
                <a:solidFill>
                  <a:srgbClr val="8896B4"/>
                </a:solidFill>
              </a:defRPr>
            </a:lvl6pPr>
            <a:lvl7pPr lvl="6" rtl="0" algn="ctr">
              <a:spcBef>
                <a:spcPts val="500"/>
              </a:spcBef>
              <a:spcAft>
                <a:spcPts val="0"/>
              </a:spcAft>
              <a:buSzPts val="800"/>
              <a:buNone/>
              <a:defRPr>
                <a:solidFill>
                  <a:srgbClr val="8896B4"/>
                </a:solidFill>
              </a:defRPr>
            </a:lvl7pPr>
            <a:lvl8pPr lvl="7" rtl="0" algn="ctr">
              <a:spcBef>
                <a:spcPts val="500"/>
              </a:spcBef>
              <a:spcAft>
                <a:spcPts val="0"/>
              </a:spcAft>
              <a:buSzPts val="800"/>
              <a:buNone/>
              <a:defRPr>
                <a:solidFill>
                  <a:srgbClr val="8896B4"/>
                </a:solidFill>
              </a:defRPr>
            </a:lvl8pPr>
            <a:lvl9pPr lvl="8" rtl="0" algn="ctr">
              <a:spcBef>
                <a:spcPts val="500"/>
              </a:spcBef>
              <a:spcAft>
                <a:spcPts val="500"/>
              </a:spcAft>
              <a:buSzPts val="800"/>
              <a:buNone/>
              <a:defRPr>
                <a:solidFill>
                  <a:srgbClr val="8896B4"/>
                </a:solidFill>
              </a:defRPr>
            </a:lvl9pPr>
          </a:lstStyle>
          <a:p/>
        </p:txBody>
      </p:sp>
      <p:sp>
        <p:nvSpPr>
          <p:cNvPr id="104" name="Google Shape;104;p16"/>
          <p:cNvSpPr txBox="1"/>
          <p:nvPr>
            <p:ph type="title"/>
          </p:nvPr>
        </p:nvSpPr>
        <p:spPr>
          <a:xfrm>
            <a:off x="4091017" y="492012"/>
            <a:ext cx="4767300" cy="21177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accent1"/>
              </a:buClr>
              <a:buSzPts val="4500"/>
              <a:buFont typeface="Arial"/>
              <a:buNone/>
              <a:defRPr sz="4500">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05" name="Google Shape;105;p16"/>
          <p:cNvPicPr preferRelativeResize="0"/>
          <p:nvPr/>
        </p:nvPicPr>
        <p:blipFill rotWithShape="1">
          <a:blip r:embed="rId2">
            <a:alphaModFix/>
          </a:blip>
          <a:srcRect b="0" l="29440" r="27116" t="0"/>
          <a:stretch/>
        </p:blipFill>
        <p:spPr>
          <a:xfrm>
            <a:off x="0" y="0"/>
            <a:ext cx="3352802" cy="5143502"/>
          </a:xfrm>
          <a:prstGeom prst="rect">
            <a:avLst/>
          </a:prstGeom>
          <a:noFill/>
          <a:ln>
            <a:noFill/>
          </a:ln>
        </p:spPr>
      </p:pic>
      <p:pic>
        <p:nvPicPr>
          <p:cNvPr id="106" name="Google Shape;106;p16"/>
          <p:cNvPicPr preferRelativeResize="0"/>
          <p:nvPr/>
        </p:nvPicPr>
        <p:blipFill rotWithShape="1">
          <a:blip r:embed="rId3">
            <a:alphaModFix/>
          </a:blip>
          <a:srcRect b="0" l="0" r="0" t="0"/>
          <a:stretch/>
        </p:blipFill>
        <p:spPr>
          <a:xfrm>
            <a:off x="5283737" y="4513473"/>
            <a:ext cx="2376998" cy="409576"/>
          </a:xfrm>
          <a:prstGeom prst="rect">
            <a:avLst/>
          </a:prstGeom>
          <a:noFill/>
          <a:ln>
            <a:noFill/>
          </a:ln>
        </p:spPr>
      </p:pic>
      <p:sp>
        <p:nvSpPr>
          <p:cNvPr id="107" name="Google Shape;107;p16"/>
          <p:cNvSpPr/>
          <p:nvPr/>
        </p:nvSpPr>
        <p:spPr>
          <a:xfrm>
            <a:off x="3324225" y="0"/>
            <a:ext cx="66600" cy="5143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08" name="Google Shape;108;p16"/>
          <p:cNvGrpSpPr/>
          <p:nvPr/>
        </p:nvGrpSpPr>
        <p:grpSpPr>
          <a:xfrm>
            <a:off x="2876557" y="2095505"/>
            <a:ext cx="952504" cy="952504"/>
            <a:chOff x="3460750" y="2419350"/>
            <a:chExt cx="2019300" cy="2019300"/>
          </a:xfrm>
        </p:grpSpPr>
        <p:sp>
          <p:nvSpPr>
            <p:cNvPr id="109" name="Google Shape;109;p16"/>
            <p:cNvSpPr/>
            <p:nvPr/>
          </p:nvSpPr>
          <p:spPr>
            <a:xfrm>
              <a:off x="3460750" y="2419350"/>
              <a:ext cx="2019300" cy="20193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10" name="Google Shape;110;p16"/>
            <p:cNvPicPr preferRelativeResize="0"/>
            <p:nvPr/>
          </p:nvPicPr>
          <p:blipFill rotWithShape="1">
            <a:blip r:embed="rId4">
              <a:alphaModFix/>
            </a:blip>
            <a:srcRect b="0" l="0" r="0" t="0"/>
            <a:stretch/>
          </p:blipFill>
          <p:spPr>
            <a:xfrm>
              <a:off x="3854452" y="2813052"/>
              <a:ext cx="1231895" cy="1231895"/>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1" name="Shape 111"/>
        <p:cNvGrpSpPr/>
        <p:nvPr/>
      </p:nvGrpSpPr>
      <p:grpSpPr>
        <a:xfrm>
          <a:off x="0" y="0"/>
          <a:ext cx="0" cy="0"/>
          <a:chOff x="0" y="0"/>
          <a:chExt cx="0" cy="0"/>
        </a:xfrm>
      </p:grpSpPr>
      <p:sp>
        <p:nvSpPr>
          <p:cNvPr id="112" name="Google Shape;112;p17"/>
          <p:cNvSpPr/>
          <p:nvPr/>
        </p:nvSpPr>
        <p:spPr>
          <a:xfrm>
            <a:off x="0" y="0"/>
            <a:ext cx="9144000" cy="1476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17"/>
          <p:cNvSpPr txBox="1"/>
          <p:nvPr>
            <p:ph idx="1" type="subTitle"/>
          </p:nvPr>
        </p:nvSpPr>
        <p:spPr>
          <a:xfrm>
            <a:off x="1515696" y="945489"/>
            <a:ext cx="7165500" cy="472200"/>
          </a:xfrm>
          <a:prstGeom prst="rect">
            <a:avLst/>
          </a:prstGeom>
          <a:noFill/>
          <a:ln>
            <a:noFill/>
          </a:ln>
        </p:spPr>
        <p:txBody>
          <a:bodyPr anchorCtr="0" anchor="t" bIns="34275" lIns="68575" spcFirstLastPara="1" rIns="68575" wrap="square" tIns="34275">
            <a:normAutofit/>
          </a:bodyPr>
          <a:lstStyle>
            <a:lvl1pPr lvl="0" rtl="0" algn="l">
              <a:spcBef>
                <a:spcPts val="300"/>
              </a:spcBef>
              <a:spcAft>
                <a:spcPts val="0"/>
              </a:spcAft>
              <a:buSzPts val="1400"/>
              <a:buNone/>
              <a:defRPr sz="1500" cap="none">
                <a:solidFill>
                  <a:schemeClr val="lt1"/>
                </a:solidFill>
              </a:defRPr>
            </a:lvl1pPr>
            <a:lvl2pPr lvl="1" rtl="0" algn="ctr">
              <a:spcBef>
                <a:spcPts val="500"/>
              </a:spcBef>
              <a:spcAft>
                <a:spcPts val="0"/>
              </a:spcAft>
              <a:buSzPts val="1100"/>
              <a:buNone/>
              <a:defRPr>
                <a:solidFill>
                  <a:srgbClr val="8896B4"/>
                </a:solidFill>
              </a:defRPr>
            </a:lvl2pPr>
            <a:lvl3pPr lvl="2" rtl="0" algn="ctr">
              <a:spcBef>
                <a:spcPts val="500"/>
              </a:spcBef>
              <a:spcAft>
                <a:spcPts val="0"/>
              </a:spcAft>
              <a:buSzPts val="1000"/>
              <a:buNone/>
              <a:defRPr>
                <a:solidFill>
                  <a:srgbClr val="8896B4"/>
                </a:solidFill>
              </a:defRPr>
            </a:lvl3pPr>
            <a:lvl4pPr lvl="3" rtl="0" algn="ctr">
              <a:spcBef>
                <a:spcPts val="500"/>
              </a:spcBef>
              <a:spcAft>
                <a:spcPts val="0"/>
              </a:spcAft>
              <a:buSzPts val="800"/>
              <a:buNone/>
              <a:defRPr>
                <a:solidFill>
                  <a:srgbClr val="8896B4"/>
                </a:solidFill>
              </a:defRPr>
            </a:lvl4pPr>
            <a:lvl5pPr lvl="4" rtl="0" algn="ctr">
              <a:spcBef>
                <a:spcPts val="500"/>
              </a:spcBef>
              <a:spcAft>
                <a:spcPts val="0"/>
              </a:spcAft>
              <a:buSzPts val="800"/>
              <a:buNone/>
              <a:defRPr>
                <a:solidFill>
                  <a:srgbClr val="8896B4"/>
                </a:solidFill>
              </a:defRPr>
            </a:lvl5pPr>
            <a:lvl6pPr lvl="5" rtl="0" algn="ctr">
              <a:spcBef>
                <a:spcPts val="500"/>
              </a:spcBef>
              <a:spcAft>
                <a:spcPts val="0"/>
              </a:spcAft>
              <a:buSzPts val="800"/>
              <a:buNone/>
              <a:defRPr>
                <a:solidFill>
                  <a:srgbClr val="8896B4"/>
                </a:solidFill>
              </a:defRPr>
            </a:lvl6pPr>
            <a:lvl7pPr lvl="6" rtl="0" algn="ctr">
              <a:spcBef>
                <a:spcPts val="500"/>
              </a:spcBef>
              <a:spcAft>
                <a:spcPts val="0"/>
              </a:spcAft>
              <a:buSzPts val="800"/>
              <a:buNone/>
              <a:defRPr>
                <a:solidFill>
                  <a:srgbClr val="8896B4"/>
                </a:solidFill>
              </a:defRPr>
            </a:lvl7pPr>
            <a:lvl8pPr lvl="7" rtl="0" algn="ctr">
              <a:spcBef>
                <a:spcPts val="500"/>
              </a:spcBef>
              <a:spcAft>
                <a:spcPts val="0"/>
              </a:spcAft>
              <a:buSzPts val="800"/>
              <a:buNone/>
              <a:defRPr>
                <a:solidFill>
                  <a:srgbClr val="8896B4"/>
                </a:solidFill>
              </a:defRPr>
            </a:lvl8pPr>
            <a:lvl9pPr lvl="8" rtl="0" algn="ctr">
              <a:spcBef>
                <a:spcPts val="500"/>
              </a:spcBef>
              <a:spcAft>
                <a:spcPts val="500"/>
              </a:spcAft>
              <a:buSzPts val="800"/>
              <a:buNone/>
              <a:defRPr>
                <a:solidFill>
                  <a:srgbClr val="8896B4"/>
                </a:solidFill>
              </a:defRPr>
            </a:lvl9pPr>
          </a:lstStyle>
          <a:p/>
        </p:txBody>
      </p:sp>
      <p:sp>
        <p:nvSpPr>
          <p:cNvPr id="114" name="Google Shape;114;p17"/>
          <p:cNvSpPr txBox="1"/>
          <p:nvPr>
            <p:ph type="title"/>
          </p:nvPr>
        </p:nvSpPr>
        <p:spPr>
          <a:xfrm>
            <a:off x="1519238" y="333632"/>
            <a:ext cx="7188900" cy="6093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2700"/>
              <a:buFont typeface="Arial"/>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115" name="Google Shape;115;p17"/>
          <p:cNvPicPr preferRelativeResize="0"/>
          <p:nvPr/>
        </p:nvPicPr>
        <p:blipFill rotWithShape="1">
          <a:blip r:embed="rId2">
            <a:alphaModFix/>
          </a:blip>
          <a:srcRect b="0" l="0" r="0" t="0"/>
          <a:stretch/>
        </p:blipFill>
        <p:spPr>
          <a:xfrm>
            <a:off x="6566974" y="4543425"/>
            <a:ext cx="2376998" cy="409576"/>
          </a:xfrm>
          <a:prstGeom prst="rect">
            <a:avLst/>
          </a:prstGeom>
          <a:noFill/>
          <a:ln>
            <a:noFill/>
          </a:ln>
        </p:spPr>
      </p:pic>
      <p:sp>
        <p:nvSpPr>
          <p:cNvPr id="116" name="Google Shape;116;p17"/>
          <p:cNvSpPr/>
          <p:nvPr/>
        </p:nvSpPr>
        <p:spPr>
          <a:xfrm>
            <a:off x="-9525" y="-380"/>
            <a:ext cx="1371600" cy="14763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17" name="Google Shape;117;p17"/>
          <p:cNvPicPr preferRelativeResize="0"/>
          <p:nvPr/>
        </p:nvPicPr>
        <p:blipFill rotWithShape="1">
          <a:blip r:embed="rId3">
            <a:alphaModFix/>
          </a:blip>
          <a:srcRect b="0" l="0" r="0" t="0"/>
          <a:stretch/>
        </p:blipFill>
        <p:spPr>
          <a:xfrm>
            <a:off x="157163" y="236382"/>
            <a:ext cx="1062037" cy="1062037"/>
          </a:xfrm>
          <a:prstGeom prst="rect">
            <a:avLst/>
          </a:prstGeom>
          <a:noFill/>
          <a:ln>
            <a:noFill/>
          </a:ln>
        </p:spPr>
      </p:pic>
      <p:sp>
        <p:nvSpPr>
          <p:cNvPr id="118" name="Google Shape;118;p17"/>
          <p:cNvSpPr txBox="1"/>
          <p:nvPr>
            <p:ph idx="2" type="body"/>
          </p:nvPr>
        </p:nvSpPr>
        <p:spPr>
          <a:xfrm>
            <a:off x="962025" y="1766888"/>
            <a:ext cx="7324800" cy="2671800"/>
          </a:xfrm>
          <a:prstGeom prst="rect">
            <a:avLst/>
          </a:prstGeom>
          <a:noFill/>
          <a:ln>
            <a:noFill/>
          </a:ln>
        </p:spPr>
        <p:txBody>
          <a:bodyPr anchorCtr="0" anchor="ctr" bIns="34275" lIns="68575" spcFirstLastPara="1" rIns="68575" wrap="square" tIns="34275">
            <a:normAutofit/>
          </a:bodyPr>
          <a:lstStyle>
            <a:lvl1pPr indent="-228600" lvl="0" marL="457200" rtl="0" algn="l">
              <a:lnSpc>
                <a:spcPct val="150000"/>
              </a:lnSpc>
              <a:spcBef>
                <a:spcPts val="400"/>
              </a:spcBef>
              <a:spcAft>
                <a:spcPts val="0"/>
              </a:spcAft>
              <a:buSzPts val="1900"/>
              <a:buFont typeface="Arial"/>
              <a:buNone/>
              <a:defRPr sz="2100"/>
            </a:lvl1pPr>
            <a:lvl2pPr indent="-228600" lvl="1" marL="914400" rtl="0" algn="l">
              <a:lnSpc>
                <a:spcPct val="100000"/>
              </a:lnSpc>
              <a:spcBef>
                <a:spcPts val="500"/>
              </a:spcBef>
              <a:spcAft>
                <a:spcPts val="0"/>
              </a:spcAft>
              <a:buSzPts val="1900"/>
              <a:buFont typeface="Arial"/>
              <a:buNone/>
              <a:defRPr sz="2100"/>
            </a:lvl2pPr>
            <a:lvl3pPr indent="-228600" lvl="2" marL="1371600" rtl="0" algn="l">
              <a:lnSpc>
                <a:spcPct val="100000"/>
              </a:lnSpc>
              <a:spcBef>
                <a:spcPts val="500"/>
              </a:spcBef>
              <a:spcAft>
                <a:spcPts val="0"/>
              </a:spcAft>
              <a:buSzPts val="1700"/>
              <a:buFont typeface="Arial"/>
              <a:buNone/>
              <a:defRPr sz="1800"/>
            </a:lvl3pPr>
            <a:lvl4pPr indent="-228600" lvl="3" marL="1828800" rtl="0" algn="l">
              <a:lnSpc>
                <a:spcPct val="100000"/>
              </a:lnSpc>
              <a:spcBef>
                <a:spcPts val="500"/>
              </a:spcBef>
              <a:spcAft>
                <a:spcPts val="0"/>
              </a:spcAft>
              <a:buSzPts val="1400"/>
              <a:buFont typeface="Arial"/>
              <a:buNone/>
              <a:defRPr sz="1500"/>
            </a:lvl4pPr>
            <a:lvl5pPr indent="-228600" lvl="4" marL="2286000" rtl="0" algn="l">
              <a:lnSpc>
                <a:spcPct val="100000"/>
              </a:lnSpc>
              <a:spcBef>
                <a:spcPts val="500"/>
              </a:spcBef>
              <a:spcAft>
                <a:spcPts val="0"/>
              </a:spcAft>
              <a:buSzPts val="1400"/>
              <a:buFont typeface="Arial"/>
              <a:buNone/>
              <a:defRPr sz="1500"/>
            </a:lvl5pPr>
            <a:lvl6pPr indent="-304800" lvl="5" marL="2743200" rtl="0" algn="l">
              <a:spcBef>
                <a:spcPts val="500"/>
              </a:spcBef>
              <a:spcAft>
                <a:spcPts val="0"/>
              </a:spcAft>
              <a:buSzPts val="1200"/>
              <a:buChar char="◼"/>
              <a:defRPr/>
            </a:lvl6pPr>
            <a:lvl7pPr indent="-304800" lvl="6" marL="3200400" rtl="0" algn="l">
              <a:spcBef>
                <a:spcPts val="500"/>
              </a:spcBef>
              <a:spcAft>
                <a:spcPts val="0"/>
              </a:spcAft>
              <a:buSzPts val="1200"/>
              <a:buChar char="◼"/>
              <a:defRPr/>
            </a:lvl7pPr>
            <a:lvl8pPr indent="-304800" lvl="7" marL="3657600" rtl="0" algn="l">
              <a:spcBef>
                <a:spcPts val="500"/>
              </a:spcBef>
              <a:spcAft>
                <a:spcPts val="0"/>
              </a:spcAft>
              <a:buSzPts val="1200"/>
              <a:buChar char="◼"/>
              <a:defRPr/>
            </a:lvl8pPr>
            <a:lvl9pPr indent="-304800" lvl="8" marL="4114800" rtl="0" algn="l">
              <a:spcBef>
                <a:spcPts val="500"/>
              </a:spcBef>
              <a:spcAft>
                <a:spcPts val="500"/>
              </a:spcAft>
              <a:buSzPts val="12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3"/>
          <p:cNvSpPr txBox="1"/>
          <p:nvPr>
            <p:ph idx="1" type="subTitle"/>
          </p:nvPr>
        </p:nvSpPr>
        <p:spPr>
          <a:xfrm>
            <a:off x="199960" y="3118938"/>
            <a:ext cx="4115400" cy="516000"/>
          </a:xfrm>
          <a:prstGeom prst="rect">
            <a:avLst/>
          </a:prstGeom>
          <a:noFill/>
          <a:ln>
            <a:noFill/>
          </a:ln>
        </p:spPr>
        <p:txBody>
          <a:bodyPr anchorCtr="0" anchor="t" bIns="34275" lIns="68575" spcFirstLastPara="1" rIns="68575" wrap="square" tIns="34275">
            <a:normAutofit/>
          </a:bodyPr>
          <a:lstStyle>
            <a:lvl1pPr lvl="0" algn="l">
              <a:spcBef>
                <a:spcPts val="500"/>
              </a:spcBef>
              <a:spcAft>
                <a:spcPts val="0"/>
              </a:spcAft>
              <a:buSzPts val="2200"/>
              <a:buNone/>
              <a:defRPr sz="2400" cap="none">
                <a:solidFill>
                  <a:schemeClr val="lt1"/>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11" name="Google Shape;11;p3"/>
          <p:cNvSpPr txBox="1"/>
          <p:nvPr>
            <p:ph type="title"/>
          </p:nvPr>
        </p:nvSpPr>
        <p:spPr>
          <a:xfrm>
            <a:off x="199960" y="982916"/>
            <a:ext cx="5423700" cy="21177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lt1"/>
              </a:buClr>
              <a:buSzPts val="5000"/>
              <a:buFont typeface="Twentieth Century"/>
              <a:buNone/>
              <a:defRPr sz="50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descr="Logo, company name&#10;&#10;Description automatically generated" id="12" name="Google Shape;12;p3"/>
          <p:cNvPicPr preferRelativeResize="0"/>
          <p:nvPr/>
        </p:nvPicPr>
        <p:blipFill rotWithShape="1">
          <a:blip r:embed="rId3">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4"/>
          <p:cNvSpPr txBox="1"/>
          <p:nvPr>
            <p:ph idx="1" type="subTitle"/>
          </p:nvPr>
        </p:nvSpPr>
        <p:spPr>
          <a:xfrm>
            <a:off x="199960" y="3118938"/>
            <a:ext cx="4104900" cy="516000"/>
          </a:xfrm>
          <a:prstGeom prst="rect">
            <a:avLst/>
          </a:prstGeom>
          <a:noFill/>
          <a:ln>
            <a:noFill/>
          </a:ln>
        </p:spPr>
        <p:txBody>
          <a:bodyPr anchorCtr="0" anchor="t" bIns="34275" lIns="68575" spcFirstLastPara="1" rIns="68575" wrap="square" tIns="34275">
            <a:normAutofit/>
          </a:bodyPr>
          <a:lstStyle>
            <a:lvl1pPr lvl="0" algn="l">
              <a:spcBef>
                <a:spcPts val="500"/>
              </a:spcBef>
              <a:spcAft>
                <a:spcPts val="0"/>
              </a:spcAft>
              <a:buSzPts val="2200"/>
              <a:buNone/>
              <a:defRPr sz="2400" cap="none">
                <a:solidFill>
                  <a:schemeClr val="lt1"/>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15" name="Google Shape;15;p4"/>
          <p:cNvSpPr txBox="1"/>
          <p:nvPr>
            <p:ph type="title"/>
          </p:nvPr>
        </p:nvSpPr>
        <p:spPr>
          <a:xfrm>
            <a:off x="199960" y="982916"/>
            <a:ext cx="5423700" cy="2117700"/>
          </a:xfrm>
          <a:prstGeom prst="rect">
            <a:avLst/>
          </a:prstGeom>
          <a:noFill/>
          <a:ln>
            <a:noFill/>
          </a:ln>
        </p:spPr>
        <p:txBody>
          <a:bodyPr anchorCtr="0" anchor="b" bIns="34275" lIns="68575" spcFirstLastPara="1" rIns="68575" wrap="square" tIns="34275">
            <a:noAutofit/>
          </a:bodyPr>
          <a:lstStyle>
            <a:lvl1pPr lvl="0" algn="l">
              <a:spcBef>
                <a:spcPts val="0"/>
              </a:spcBef>
              <a:spcAft>
                <a:spcPts val="0"/>
              </a:spcAft>
              <a:buClr>
                <a:schemeClr val="lt1"/>
              </a:buClr>
              <a:buSzPts val="5000"/>
              <a:buFont typeface="Twentieth Century"/>
              <a:buNone/>
              <a:defRPr sz="50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descr="Logo, company name&#10;&#10;Description automatically generated" id="16" name="Google Shape;16;p4"/>
          <p:cNvPicPr preferRelativeResize="0"/>
          <p:nvPr/>
        </p:nvPicPr>
        <p:blipFill rotWithShape="1">
          <a:blip r:embed="rId3">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5"/>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19" name="Google Shape;19;p5"/>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20" name="Google Shape;20;p5"/>
          <p:cNvSpPr txBox="1"/>
          <p:nvPr>
            <p:ph idx="1" type="subTitle"/>
          </p:nvPr>
        </p:nvSpPr>
        <p:spPr>
          <a:xfrm>
            <a:off x="435895" y="945488"/>
            <a:ext cx="8245200" cy="4428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21" name="Google Shape;21;p5"/>
          <p:cNvSpPr txBox="1"/>
          <p:nvPr>
            <p:ph type="title"/>
          </p:nvPr>
        </p:nvSpPr>
        <p:spPr>
          <a:xfrm>
            <a:off x="435894" y="333632"/>
            <a:ext cx="8272200" cy="5712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03852"/>
              </a:buClr>
              <a:buSzPts val="2700"/>
              <a:buFont typeface="Twentieth Century"/>
              <a:buNone/>
              <a:defRPr>
                <a:solidFill>
                  <a:srgbClr val="20385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Google Shape;22;p5"/>
          <p:cNvSpPr txBox="1"/>
          <p:nvPr>
            <p:ph idx="2" type="body"/>
          </p:nvPr>
        </p:nvSpPr>
        <p:spPr>
          <a:xfrm>
            <a:off x="962025" y="1766888"/>
            <a:ext cx="7324800" cy="26718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400"/>
              </a:spcBef>
              <a:spcAft>
                <a:spcPts val="0"/>
              </a:spcAft>
              <a:buSzPts val="1900"/>
              <a:buFont typeface="Arial"/>
              <a:buChar char="•"/>
              <a:defRPr sz="2100"/>
            </a:lvl1pPr>
            <a:lvl2pPr indent="-336550" lvl="1" marL="914400" algn="l">
              <a:lnSpc>
                <a:spcPct val="100000"/>
              </a:lnSpc>
              <a:spcBef>
                <a:spcPts val="500"/>
              </a:spcBef>
              <a:spcAft>
                <a:spcPts val="0"/>
              </a:spcAft>
              <a:buSzPts val="1700"/>
              <a:buFont typeface="Arial"/>
              <a:buChar char="•"/>
              <a:defRPr sz="1800"/>
            </a:lvl2pPr>
            <a:lvl3pPr indent="-317500" lvl="2" marL="1371600" algn="l">
              <a:lnSpc>
                <a:spcPct val="100000"/>
              </a:lnSpc>
              <a:spcBef>
                <a:spcPts val="500"/>
              </a:spcBef>
              <a:spcAft>
                <a:spcPts val="0"/>
              </a:spcAft>
              <a:buSzPts val="1400"/>
              <a:buFont typeface="Arial"/>
              <a:buChar char="•"/>
              <a:defRPr sz="1500"/>
            </a:lvl3pPr>
            <a:lvl4pPr indent="-304800" lvl="3" marL="1828800" algn="l">
              <a:lnSpc>
                <a:spcPct val="100000"/>
              </a:lnSpc>
              <a:spcBef>
                <a:spcPts val="500"/>
              </a:spcBef>
              <a:spcAft>
                <a:spcPts val="0"/>
              </a:spcAft>
              <a:buSzPts val="1200"/>
              <a:buFont typeface="Arial"/>
              <a:buChar char="•"/>
              <a:defRPr sz="1400"/>
            </a:lvl4pPr>
            <a:lvl5pPr indent="-304800" lvl="4" marL="2286000" algn="l">
              <a:lnSpc>
                <a:spcPct val="100000"/>
              </a:lnSpc>
              <a:spcBef>
                <a:spcPts val="500"/>
              </a:spcBef>
              <a:spcAft>
                <a:spcPts val="0"/>
              </a:spcAft>
              <a:buSzPts val="1200"/>
              <a:buFont typeface="Arial"/>
              <a:buChar char="•"/>
              <a:defRPr sz="14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pic>
        <p:nvPicPr>
          <p:cNvPr descr="Logo, company name&#10;&#10;Description automatically generated" id="23" name="Google Shape;23;p5"/>
          <p:cNvPicPr preferRelativeResize="0"/>
          <p:nvPr/>
        </p:nvPicPr>
        <p:blipFill rotWithShape="1">
          <a:blip r:embed="rId2">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6"/>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26" name="Google Shape;26;p6"/>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27" name="Google Shape;27;p6"/>
          <p:cNvSpPr txBox="1"/>
          <p:nvPr>
            <p:ph idx="1" type="subTitle"/>
          </p:nvPr>
        </p:nvSpPr>
        <p:spPr>
          <a:xfrm>
            <a:off x="435895" y="945488"/>
            <a:ext cx="8245200" cy="4428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28" name="Google Shape;28;p6"/>
          <p:cNvSpPr txBox="1"/>
          <p:nvPr>
            <p:ph type="title"/>
          </p:nvPr>
        </p:nvSpPr>
        <p:spPr>
          <a:xfrm>
            <a:off x="435894" y="333632"/>
            <a:ext cx="8272200" cy="5712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03852"/>
              </a:buClr>
              <a:buSzPts val="2700"/>
              <a:buFont typeface="Twentieth Century"/>
              <a:buNone/>
              <a:defRPr>
                <a:solidFill>
                  <a:srgbClr val="20385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 name="Google Shape;29;p6"/>
          <p:cNvSpPr txBox="1"/>
          <p:nvPr>
            <p:ph idx="2" type="body"/>
          </p:nvPr>
        </p:nvSpPr>
        <p:spPr>
          <a:xfrm>
            <a:off x="962025" y="1766888"/>
            <a:ext cx="7324800" cy="26718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400"/>
              </a:spcBef>
              <a:spcAft>
                <a:spcPts val="0"/>
              </a:spcAft>
              <a:buSzPts val="1900"/>
              <a:buFont typeface="Arial"/>
              <a:buChar char="•"/>
              <a:defRPr sz="2100"/>
            </a:lvl1pPr>
            <a:lvl2pPr indent="-336550" lvl="1" marL="914400" algn="l">
              <a:lnSpc>
                <a:spcPct val="100000"/>
              </a:lnSpc>
              <a:spcBef>
                <a:spcPts val="500"/>
              </a:spcBef>
              <a:spcAft>
                <a:spcPts val="0"/>
              </a:spcAft>
              <a:buSzPts val="1700"/>
              <a:buFont typeface="Arial"/>
              <a:buChar char="•"/>
              <a:defRPr sz="1800"/>
            </a:lvl2pPr>
            <a:lvl3pPr indent="-317500" lvl="2" marL="1371600" algn="l">
              <a:lnSpc>
                <a:spcPct val="100000"/>
              </a:lnSpc>
              <a:spcBef>
                <a:spcPts val="500"/>
              </a:spcBef>
              <a:spcAft>
                <a:spcPts val="0"/>
              </a:spcAft>
              <a:buSzPts val="1400"/>
              <a:buFont typeface="Arial"/>
              <a:buChar char="•"/>
              <a:defRPr sz="1500"/>
            </a:lvl3pPr>
            <a:lvl4pPr indent="-304800" lvl="3" marL="1828800" algn="l">
              <a:lnSpc>
                <a:spcPct val="100000"/>
              </a:lnSpc>
              <a:spcBef>
                <a:spcPts val="500"/>
              </a:spcBef>
              <a:spcAft>
                <a:spcPts val="0"/>
              </a:spcAft>
              <a:buSzPts val="1200"/>
              <a:buFont typeface="Arial"/>
              <a:buChar char="•"/>
              <a:defRPr sz="1400"/>
            </a:lvl4pPr>
            <a:lvl5pPr indent="-304800" lvl="4" marL="2286000" algn="l">
              <a:lnSpc>
                <a:spcPct val="100000"/>
              </a:lnSpc>
              <a:spcBef>
                <a:spcPts val="500"/>
              </a:spcBef>
              <a:spcAft>
                <a:spcPts val="0"/>
              </a:spcAft>
              <a:buSzPts val="1200"/>
              <a:buFont typeface="Arial"/>
              <a:buChar char="•"/>
              <a:defRPr sz="14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pic>
        <p:nvPicPr>
          <p:cNvPr descr="Logo, company name&#10;&#10;Description automatically generated" id="30" name="Google Shape;30;p6"/>
          <p:cNvPicPr preferRelativeResize="0"/>
          <p:nvPr/>
        </p:nvPicPr>
        <p:blipFill rotWithShape="1">
          <a:blip r:embed="rId3">
            <a:alphaModFix/>
          </a:blip>
          <a:srcRect b="0" l="0" r="0" t="0"/>
          <a:stretch/>
        </p:blipFill>
        <p:spPr>
          <a:xfrm>
            <a:off x="8446390" y="4484076"/>
            <a:ext cx="414009" cy="5421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31" name="Shape 31"/>
        <p:cNvGrpSpPr/>
        <p:nvPr/>
      </p:nvGrpSpPr>
      <p:grpSpPr>
        <a:xfrm>
          <a:off x="0" y="0"/>
          <a:ext cx="0" cy="0"/>
          <a:chOff x="0" y="0"/>
          <a:chExt cx="0" cy="0"/>
        </a:xfrm>
      </p:grpSpPr>
      <p:sp>
        <p:nvSpPr>
          <p:cNvPr id="32" name="Google Shape;32;p7"/>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33" name="Google Shape;33;p7"/>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34" name="Google Shape;34;p7"/>
          <p:cNvSpPr/>
          <p:nvPr/>
        </p:nvSpPr>
        <p:spPr>
          <a:xfrm>
            <a:off x="0" y="502920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35" name="Google Shape;35;p7"/>
          <p:cNvSpPr/>
          <p:nvPr/>
        </p:nvSpPr>
        <p:spPr>
          <a:xfrm>
            <a:off x="0" y="49149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36" name="Google Shape;36;p7"/>
          <p:cNvSpPr txBox="1"/>
          <p:nvPr>
            <p:ph idx="1" type="subTitle"/>
          </p:nvPr>
        </p:nvSpPr>
        <p:spPr>
          <a:xfrm>
            <a:off x="435895" y="945488"/>
            <a:ext cx="8245200" cy="4428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37" name="Google Shape;37;p7"/>
          <p:cNvSpPr txBox="1"/>
          <p:nvPr>
            <p:ph type="title"/>
          </p:nvPr>
        </p:nvSpPr>
        <p:spPr>
          <a:xfrm>
            <a:off x="435894" y="333632"/>
            <a:ext cx="8272200" cy="5712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03852"/>
              </a:buClr>
              <a:buSzPts val="2700"/>
              <a:buFont typeface="Twentieth Century"/>
              <a:buNone/>
              <a:defRPr>
                <a:solidFill>
                  <a:srgbClr val="20385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7"/>
          <p:cNvSpPr txBox="1"/>
          <p:nvPr>
            <p:ph idx="2" type="body"/>
          </p:nvPr>
        </p:nvSpPr>
        <p:spPr>
          <a:xfrm>
            <a:off x="435894" y="1909153"/>
            <a:ext cx="8272200" cy="2522100"/>
          </a:xfrm>
          <a:prstGeom prst="rect">
            <a:avLst/>
          </a:prstGeom>
          <a:noFill/>
          <a:ln>
            <a:noFill/>
          </a:ln>
        </p:spPr>
        <p:txBody>
          <a:bodyPr anchorCtr="0" anchor="t" bIns="34275" lIns="68575" spcFirstLastPara="1" rIns="68575" wrap="square" tIns="34275">
            <a:noAutofit/>
          </a:bodyPr>
          <a:lstStyle>
            <a:lvl1pPr indent="-228600" lvl="0" marL="457200" algn="l">
              <a:lnSpc>
                <a:spcPct val="150000"/>
              </a:lnSpc>
              <a:spcBef>
                <a:spcPts val="400"/>
              </a:spcBef>
              <a:spcAft>
                <a:spcPts val="0"/>
              </a:spcAft>
              <a:buSzPts val="1700"/>
              <a:buFont typeface="Arial"/>
              <a:buNone/>
              <a:defRPr sz="1800"/>
            </a:lvl1pPr>
            <a:lvl2pPr indent="-228600" lvl="1" marL="914400" algn="l">
              <a:lnSpc>
                <a:spcPct val="100000"/>
              </a:lnSpc>
              <a:spcBef>
                <a:spcPts val="5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pic>
        <p:nvPicPr>
          <p:cNvPr descr="A picture containing text, sign, night sky&#10;&#10;Description automatically generated" id="39" name="Google Shape;39;p7"/>
          <p:cNvPicPr preferRelativeResize="0"/>
          <p:nvPr/>
        </p:nvPicPr>
        <p:blipFill rotWithShape="1">
          <a:blip r:embed="rId2">
            <a:alphaModFix/>
          </a:blip>
          <a:srcRect b="0" l="0" r="0" t="0"/>
          <a:stretch/>
        </p:blipFill>
        <p:spPr>
          <a:xfrm>
            <a:off x="3921848" y="4498778"/>
            <a:ext cx="1300306" cy="3857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40" name="Shape 40"/>
        <p:cNvGrpSpPr/>
        <p:nvPr/>
      </p:nvGrpSpPr>
      <p:grpSpPr>
        <a:xfrm>
          <a:off x="0" y="0"/>
          <a:ext cx="0" cy="0"/>
          <a:chOff x="0" y="0"/>
          <a:chExt cx="0" cy="0"/>
        </a:xfrm>
      </p:grpSpPr>
      <p:sp>
        <p:nvSpPr>
          <p:cNvPr id="41" name="Google Shape;41;p8"/>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42" name="Google Shape;42;p8"/>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43" name="Google Shape;43;p8"/>
          <p:cNvSpPr/>
          <p:nvPr/>
        </p:nvSpPr>
        <p:spPr>
          <a:xfrm>
            <a:off x="0" y="502920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44" name="Google Shape;44;p8"/>
          <p:cNvSpPr/>
          <p:nvPr/>
        </p:nvSpPr>
        <p:spPr>
          <a:xfrm>
            <a:off x="0" y="49149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45" name="Google Shape;45;p8"/>
          <p:cNvSpPr txBox="1"/>
          <p:nvPr>
            <p:ph idx="1" type="subTitle"/>
          </p:nvPr>
        </p:nvSpPr>
        <p:spPr>
          <a:xfrm>
            <a:off x="435895" y="2259250"/>
            <a:ext cx="8245200" cy="442800"/>
          </a:xfrm>
          <a:prstGeom prst="rect">
            <a:avLst/>
          </a:prstGeom>
          <a:noFill/>
          <a:ln>
            <a:noFill/>
          </a:ln>
        </p:spPr>
        <p:txBody>
          <a:bodyPr anchorCtr="0" anchor="t" bIns="34275" lIns="68575" spcFirstLastPara="1" rIns="68575" wrap="square" tIns="34275">
            <a:normAutofit/>
          </a:bodyPr>
          <a:lstStyle>
            <a:lvl1pPr lvl="0" algn="l">
              <a:spcBef>
                <a:spcPts val="300"/>
              </a:spcBef>
              <a:spcAft>
                <a:spcPts val="0"/>
              </a:spcAft>
              <a:buSzPts val="1400"/>
              <a:buNone/>
              <a:defRPr sz="1500" cap="none">
                <a:solidFill>
                  <a:schemeClr val="accent2"/>
                </a:solidFill>
              </a:defRPr>
            </a:lvl1pPr>
            <a:lvl2pPr lvl="1" algn="ctr">
              <a:spcBef>
                <a:spcPts val="500"/>
              </a:spcBef>
              <a:spcAft>
                <a:spcPts val="0"/>
              </a:spcAft>
              <a:buSzPts val="1100"/>
              <a:buNone/>
              <a:defRPr>
                <a:solidFill>
                  <a:srgbClr val="8896B4"/>
                </a:solidFill>
              </a:defRPr>
            </a:lvl2pPr>
            <a:lvl3pPr lvl="2" algn="ctr">
              <a:spcBef>
                <a:spcPts val="500"/>
              </a:spcBef>
              <a:spcAft>
                <a:spcPts val="0"/>
              </a:spcAft>
              <a:buSzPts val="1000"/>
              <a:buNone/>
              <a:defRPr>
                <a:solidFill>
                  <a:srgbClr val="8896B4"/>
                </a:solidFill>
              </a:defRPr>
            </a:lvl3pPr>
            <a:lvl4pPr lvl="3" algn="ctr">
              <a:spcBef>
                <a:spcPts val="500"/>
              </a:spcBef>
              <a:spcAft>
                <a:spcPts val="0"/>
              </a:spcAft>
              <a:buSzPts val="800"/>
              <a:buNone/>
              <a:defRPr>
                <a:solidFill>
                  <a:srgbClr val="8896B4"/>
                </a:solidFill>
              </a:defRPr>
            </a:lvl4pPr>
            <a:lvl5pPr lvl="4" algn="ctr">
              <a:spcBef>
                <a:spcPts val="500"/>
              </a:spcBef>
              <a:spcAft>
                <a:spcPts val="0"/>
              </a:spcAft>
              <a:buSzPts val="800"/>
              <a:buNone/>
              <a:defRPr>
                <a:solidFill>
                  <a:srgbClr val="8896B4"/>
                </a:solidFill>
              </a:defRPr>
            </a:lvl5pPr>
            <a:lvl6pPr lvl="5" algn="ctr">
              <a:spcBef>
                <a:spcPts val="500"/>
              </a:spcBef>
              <a:spcAft>
                <a:spcPts val="0"/>
              </a:spcAft>
              <a:buSzPts val="800"/>
              <a:buNone/>
              <a:defRPr>
                <a:solidFill>
                  <a:srgbClr val="8896B4"/>
                </a:solidFill>
              </a:defRPr>
            </a:lvl6pPr>
            <a:lvl7pPr lvl="6" algn="ctr">
              <a:spcBef>
                <a:spcPts val="500"/>
              </a:spcBef>
              <a:spcAft>
                <a:spcPts val="0"/>
              </a:spcAft>
              <a:buSzPts val="800"/>
              <a:buNone/>
              <a:defRPr>
                <a:solidFill>
                  <a:srgbClr val="8896B4"/>
                </a:solidFill>
              </a:defRPr>
            </a:lvl7pPr>
            <a:lvl8pPr lvl="7" algn="ctr">
              <a:spcBef>
                <a:spcPts val="500"/>
              </a:spcBef>
              <a:spcAft>
                <a:spcPts val="0"/>
              </a:spcAft>
              <a:buSzPts val="800"/>
              <a:buNone/>
              <a:defRPr>
                <a:solidFill>
                  <a:srgbClr val="8896B4"/>
                </a:solidFill>
              </a:defRPr>
            </a:lvl8pPr>
            <a:lvl9pPr lvl="8" algn="ctr">
              <a:spcBef>
                <a:spcPts val="500"/>
              </a:spcBef>
              <a:spcAft>
                <a:spcPts val="500"/>
              </a:spcAft>
              <a:buSzPts val="800"/>
              <a:buNone/>
              <a:defRPr>
                <a:solidFill>
                  <a:srgbClr val="8896B4"/>
                </a:solidFill>
              </a:defRPr>
            </a:lvl9pPr>
          </a:lstStyle>
          <a:p/>
        </p:txBody>
      </p:sp>
      <p:sp>
        <p:nvSpPr>
          <p:cNvPr id="46" name="Google Shape;46;p8"/>
          <p:cNvSpPr txBox="1"/>
          <p:nvPr>
            <p:ph type="title"/>
          </p:nvPr>
        </p:nvSpPr>
        <p:spPr>
          <a:xfrm>
            <a:off x="435894" y="1647394"/>
            <a:ext cx="8272200" cy="5712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03852"/>
              </a:buClr>
              <a:buSzPts val="2700"/>
              <a:buFont typeface="Twentieth Century"/>
              <a:buNone/>
              <a:defRPr>
                <a:solidFill>
                  <a:srgbClr val="20385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8"/>
          <p:cNvSpPr txBox="1"/>
          <p:nvPr>
            <p:ph idx="2" type="body"/>
          </p:nvPr>
        </p:nvSpPr>
        <p:spPr>
          <a:xfrm>
            <a:off x="435894" y="3222914"/>
            <a:ext cx="8272200" cy="1577700"/>
          </a:xfrm>
          <a:prstGeom prst="rect">
            <a:avLst/>
          </a:prstGeom>
          <a:noFill/>
          <a:ln>
            <a:noFill/>
          </a:ln>
        </p:spPr>
        <p:txBody>
          <a:bodyPr anchorCtr="0" anchor="t" bIns="34275" lIns="68575" spcFirstLastPara="1" rIns="68575" wrap="square" tIns="34275">
            <a:noAutofit/>
          </a:bodyPr>
          <a:lstStyle>
            <a:lvl1pPr indent="-228600" lvl="0" marL="457200" algn="l">
              <a:lnSpc>
                <a:spcPct val="150000"/>
              </a:lnSpc>
              <a:spcBef>
                <a:spcPts val="400"/>
              </a:spcBef>
              <a:spcAft>
                <a:spcPts val="0"/>
              </a:spcAft>
              <a:buSzPts val="1700"/>
              <a:buFont typeface="Arial"/>
              <a:buNone/>
              <a:defRPr sz="1800"/>
            </a:lvl1pPr>
            <a:lvl2pPr indent="-228600" lvl="1" marL="914400" algn="l">
              <a:lnSpc>
                <a:spcPct val="100000"/>
              </a:lnSpc>
              <a:spcBef>
                <a:spcPts val="5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pic>
        <p:nvPicPr>
          <p:cNvPr descr="A picture containing text, sign, night sky&#10;&#10;Description automatically generated" id="48" name="Google Shape;48;p8"/>
          <p:cNvPicPr preferRelativeResize="0"/>
          <p:nvPr/>
        </p:nvPicPr>
        <p:blipFill rotWithShape="1">
          <a:blip r:embed="rId2">
            <a:alphaModFix/>
          </a:blip>
          <a:srcRect b="0" l="0" r="0" t="0"/>
          <a:stretch/>
        </p:blipFill>
        <p:spPr>
          <a:xfrm>
            <a:off x="2986661" y="467745"/>
            <a:ext cx="3170678" cy="9405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49" name="Shape 49"/>
        <p:cNvGrpSpPr/>
        <p:nvPr/>
      </p:nvGrpSpPr>
      <p:grpSpPr>
        <a:xfrm>
          <a:off x="0" y="0"/>
          <a:ext cx="0" cy="0"/>
          <a:chOff x="0" y="0"/>
          <a:chExt cx="0" cy="0"/>
        </a:xfrm>
      </p:grpSpPr>
      <p:sp>
        <p:nvSpPr>
          <p:cNvPr id="50" name="Google Shape;50;p9"/>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51" name="Google Shape;51;p9"/>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52" name="Google Shape;52;p9"/>
          <p:cNvSpPr/>
          <p:nvPr/>
        </p:nvSpPr>
        <p:spPr>
          <a:xfrm>
            <a:off x="0" y="502920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53" name="Google Shape;53;p9"/>
          <p:cNvSpPr/>
          <p:nvPr/>
        </p:nvSpPr>
        <p:spPr>
          <a:xfrm>
            <a:off x="0" y="49149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54" name="Google Shape;54;p9"/>
          <p:cNvSpPr txBox="1"/>
          <p:nvPr>
            <p:ph idx="1" type="body"/>
          </p:nvPr>
        </p:nvSpPr>
        <p:spPr>
          <a:xfrm>
            <a:off x="435894" y="1647394"/>
            <a:ext cx="8272200" cy="3153300"/>
          </a:xfrm>
          <a:prstGeom prst="rect">
            <a:avLst/>
          </a:prstGeom>
          <a:noFill/>
          <a:ln>
            <a:noFill/>
          </a:ln>
        </p:spPr>
        <p:txBody>
          <a:bodyPr anchorCtr="0" anchor="t" bIns="34275" lIns="68575" spcFirstLastPara="1" rIns="68575" wrap="square" tIns="34275">
            <a:noAutofit/>
          </a:bodyPr>
          <a:lstStyle>
            <a:lvl1pPr indent="-228600" lvl="0" marL="457200" algn="just">
              <a:lnSpc>
                <a:spcPct val="100000"/>
              </a:lnSpc>
              <a:spcBef>
                <a:spcPts val="300"/>
              </a:spcBef>
              <a:spcAft>
                <a:spcPts val="0"/>
              </a:spcAft>
              <a:buSzPts val="1400"/>
              <a:buFont typeface="Arial"/>
              <a:buNone/>
              <a:defRPr sz="1500"/>
            </a:lvl1pPr>
            <a:lvl2pPr indent="-228600" lvl="1" marL="914400" algn="l">
              <a:lnSpc>
                <a:spcPct val="100000"/>
              </a:lnSpc>
              <a:spcBef>
                <a:spcPts val="5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pic>
        <p:nvPicPr>
          <p:cNvPr descr="A picture containing text, sign, night sky&#10;&#10;Description automatically generated" id="55" name="Google Shape;55;p9"/>
          <p:cNvPicPr preferRelativeResize="0"/>
          <p:nvPr/>
        </p:nvPicPr>
        <p:blipFill rotWithShape="1">
          <a:blip r:embed="rId2">
            <a:alphaModFix/>
          </a:blip>
          <a:srcRect b="0" l="0" r="0" t="0"/>
          <a:stretch/>
        </p:blipFill>
        <p:spPr>
          <a:xfrm>
            <a:off x="2986661" y="429332"/>
            <a:ext cx="3170678" cy="9405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56" name="Shape 56"/>
        <p:cNvGrpSpPr/>
        <p:nvPr/>
      </p:nvGrpSpPr>
      <p:grpSpPr>
        <a:xfrm>
          <a:off x="0" y="0"/>
          <a:ext cx="0" cy="0"/>
          <a:chOff x="0" y="0"/>
          <a:chExt cx="0" cy="0"/>
        </a:xfrm>
      </p:grpSpPr>
      <p:pic>
        <p:nvPicPr>
          <p:cNvPr descr="A picture containing text, sign, night sky&#10;&#10;Description automatically generated" id="57" name="Google Shape;57;p10"/>
          <p:cNvPicPr preferRelativeResize="0"/>
          <p:nvPr/>
        </p:nvPicPr>
        <p:blipFill rotWithShape="1">
          <a:blip r:embed="rId2">
            <a:alphaModFix amt="3000"/>
          </a:blip>
          <a:srcRect b="0" l="0" r="0" t="0"/>
          <a:stretch/>
        </p:blipFill>
        <p:spPr>
          <a:xfrm>
            <a:off x="823285" y="1459787"/>
            <a:ext cx="7497429" cy="2223927"/>
          </a:xfrm>
          <a:prstGeom prst="rect">
            <a:avLst/>
          </a:prstGeom>
          <a:noFill/>
          <a:ln>
            <a:noFill/>
          </a:ln>
        </p:spPr>
      </p:pic>
      <p:sp>
        <p:nvSpPr>
          <p:cNvPr id="58" name="Google Shape;58;p10"/>
          <p:cNvSpPr txBox="1"/>
          <p:nvPr>
            <p:ph idx="1" type="body"/>
          </p:nvPr>
        </p:nvSpPr>
        <p:spPr>
          <a:xfrm>
            <a:off x="435894" y="342900"/>
            <a:ext cx="8272200" cy="4457700"/>
          </a:xfrm>
          <a:prstGeom prst="rect">
            <a:avLst/>
          </a:prstGeom>
          <a:noFill/>
          <a:ln>
            <a:noFill/>
          </a:ln>
        </p:spPr>
        <p:txBody>
          <a:bodyPr anchorCtr="0" anchor="ctr" bIns="34275" lIns="68575" spcFirstLastPara="1" rIns="68575" wrap="square" tIns="34275">
            <a:noAutofit/>
          </a:bodyPr>
          <a:lstStyle>
            <a:lvl1pPr indent="-228600" lvl="0" marL="457200" algn="just">
              <a:lnSpc>
                <a:spcPct val="100000"/>
              </a:lnSpc>
              <a:spcBef>
                <a:spcPts val="300"/>
              </a:spcBef>
              <a:spcAft>
                <a:spcPts val="0"/>
              </a:spcAft>
              <a:buSzPts val="1400"/>
              <a:buFont typeface="Arial"/>
              <a:buNone/>
              <a:defRPr sz="1500"/>
            </a:lvl1pPr>
            <a:lvl2pPr indent="-228600" lvl="1" marL="914400" algn="l">
              <a:lnSpc>
                <a:spcPct val="100000"/>
              </a:lnSpc>
              <a:spcBef>
                <a:spcPts val="500"/>
              </a:spcBef>
              <a:spcAft>
                <a:spcPts val="0"/>
              </a:spcAft>
              <a:buSzPts val="1900"/>
              <a:buFont typeface="Arial"/>
              <a:buNone/>
              <a:defRPr sz="2100"/>
            </a:lvl2pPr>
            <a:lvl3pPr indent="-228600" lvl="2" marL="1371600" algn="l">
              <a:lnSpc>
                <a:spcPct val="100000"/>
              </a:lnSpc>
              <a:spcBef>
                <a:spcPts val="500"/>
              </a:spcBef>
              <a:spcAft>
                <a:spcPts val="0"/>
              </a:spcAft>
              <a:buSzPts val="1700"/>
              <a:buFont typeface="Arial"/>
              <a:buNone/>
              <a:defRPr sz="1800"/>
            </a:lvl3pPr>
            <a:lvl4pPr indent="-228600" lvl="3" marL="1828800" algn="l">
              <a:lnSpc>
                <a:spcPct val="100000"/>
              </a:lnSpc>
              <a:spcBef>
                <a:spcPts val="500"/>
              </a:spcBef>
              <a:spcAft>
                <a:spcPts val="0"/>
              </a:spcAft>
              <a:buSzPts val="1400"/>
              <a:buFont typeface="Arial"/>
              <a:buNone/>
              <a:defRPr sz="1500"/>
            </a:lvl4pPr>
            <a:lvl5pPr indent="-228600" lvl="4" marL="2286000" algn="l">
              <a:lnSpc>
                <a:spcPct val="100000"/>
              </a:lnSpc>
              <a:spcBef>
                <a:spcPts val="500"/>
              </a:spcBef>
              <a:spcAft>
                <a:spcPts val="0"/>
              </a:spcAft>
              <a:buSzPts val="1400"/>
              <a:buFont typeface="Arial"/>
              <a:buNone/>
              <a:defRPr sz="1500"/>
            </a:lvl5pPr>
            <a:lvl6pPr indent="-304800" lvl="5" marL="2743200" algn="l">
              <a:spcBef>
                <a:spcPts val="500"/>
              </a:spcBef>
              <a:spcAft>
                <a:spcPts val="0"/>
              </a:spcAft>
              <a:buSzPts val="1200"/>
              <a:buChar char="◼"/>
              <a:defRPr/>
            </a:lvl6pPr>
            <a:lvl7pPr indent="-304800" lvl="6" marL="3200400" algn="l">
              <a:spcBef>
                <a:spcPts val="500"/>
              </a:spcBef>
              <a:spcAft>
                <a:spcPts val="0"/>
              </a:spcAft>
              <a:buSzPts val="1200"/>
              <a:buChar char="◼"/>
              <a:defRPr/>
            </a:lvl7pPr>
            <a:lvl8pPr indent="-304800" lvl="7" marL="3657600" algn="l">
              <a:spcBef>
                <a:spcPts val="500"/>
              </a:spcBef>
              <a:spcAft>
                <a:spcPts val="0"/>
              </a:spcAft>
              <a:buSzPts val="1200"/>
              <a:buChar char="◼"/>
              <a:defRPr/>
            </a:lvl8pPr>
            <a:lvl9pPr indent="-304800" lvl="8" marL="4114800" algn="l">
              <a:spcBef>
                <a:spcPts val="500"/>
              </a:spcBef>
              <a:spcAft>
                <a:spcPts val="500"/>
              </a:spcAft>
              <a:buSzPts val="1200"/>
              <a:buChar char="◼"/>
              <a:defRPr/>
            </a:lvl9pPr>
          </a:lstStyle>
          <a:p/>
        </p:txBody>
      </p:sp>
      <p:sp>
        <p:nvSpPr>
          <p:cNvPr id="59" name="Google Shape;59;p10"/>
          <p:cNvSpPr/>
          <p:nvPr/>
        </p:nvSpPr>
        <p:spPr>
          <a:xfrm>
            <a:off x="0" y="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60" name="Google Shape;60;p10"/>
          <p:cNvSpPr/>
          <p:nvPr/>
        </p:nvSpPr>
        <p:spPr>
          <a:xfrm>
            <a:off x="0" y="1143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61" name="Google Shape;61;p10"/>
          <p:cNvSpPr/>
          <p:nvPr/>
        </p:nvSpPr>
        <p:spPr>
          <a:xfrm>
            <a:off x="0" y="5029200"/>
            <a:ext cx="9144000" cy="114300"/>
          </a:xfrm>
          <a:prstGeom prst="rect">
            <a:avLst/>
          </a:prstGeom>
          <a:solidFill>
            <a:srgbClr val="2038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
        <p:nvSpPr>
          <p:cNvPr id="62" name="Google Shape;62;p10"/>
          <p:cNvSpPr/>
          <p:nvPr/>
        </p:nvSpPr>
        <p:spPr>
          <a:xfrm>
            <a:off x="0" y="4914900"/>
            <a:ext cx="9144000" cy="114300"/>
          </a:xfrm>
          <a:prstGeom prst="rect">
            <a:avLst/>
          </a:prstGeom>
          <a:solidFill>
            <a:srgbClr val="54C0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435894" y="914400"/>
            <a:ext cx="8272200" cy="3848100"/>
          </a:xfrm>
          <a:prstGeom prst="rect">
            <a:avLst/>
          </a:prstGeom>
          <a:noFill/>
          <a:ln>
            <a:noFill/>
          </a:ln>
        </p:spPr>
        <p:txBody>
          <a:bodyPr anchorCtr="0" anchor="ctr" bIns="34275" lIns="68575" spcFirstLastPara="1" rIns="68575" wrap="square" tIns="34275">
            <a:normAutofit/>
          </a:bodyPr>
          <a:lstStyle>
            <a:lvl1pPr indent="-304800" lvl="0" marL="457200" marR="0" rtl="0" algn="l">
              <a:spcBef>
                <a:spcPts val="300"/>
              </a:spcBef>
              <a:spcAft>
                <a:spcPts val="0"/>
              </a:spcAft>
              <a:buClr>
                <a:schemeClr val="accent2"/>
              </a:buClr>
              <a:buSzPts val="1200"/>
              <a:buFont typeface="Noto Sans Symbols"/>
              <a:buChar char="◼"/>
              <a:defRPr b="0" i="0" sz="1400" u="none" cap="none" strike="noStrike">
                <a:solidFill>
                  <a:schemeClr val="dk2"/>
                </a:solidFill>
                <a:latin typeface="Twentieth Century"/>
                <a:ea typeface="Twentieth Century"/>
                <a:cs typeface="Twentieth Century"/>
                <a:sym typeface="Twentieth Century"/>
              </a:defRPr>
            </a:lvl1pPr>
            <a:lvl2pPr indent="-298450" lvl="1" marL="914400" marR="0" rtl="0" algn="l">
              <a:spcBef>
                <a:spcPts val="500"/>
              </a:spcBef>
              <a:spcAft>
                <a:spcPts val="0"/>
              </a:spcAft>
              <a:buClr>
                <a:schemeClr val="accent2"/>
              </a:buClr>
              <a:buSzPts val="1100"/>
              <a:buFont typeface="Noto Sans Symbols"/>
              <a:buChar char="◼"/>
              <a:defRPr b="0" i="0" sz="1200" u="none" cap="none" strike="noStrike">
                <a:solidFill>
                  <a:schemeClr val="dk2"/>
                </a:solidFill>
                <a:latin typeface="Twentieth Century"/>
                <a:ea typeface="Twentieth Century"/>
                <a:cs typeface="Twentieth Century"/>
                <a:sym typeface="Twentieth Century"/>
              </a:defRPr>
            </a:lvl2pPr>
            <a:lvl3pPr indent="-292100" lvl="2" marL="1371600" marR="0" rtl="0" algn="l">
              <a:spcBef>
                <a:spcPts val="500"/>
              </a:spcBef>
              <a:spcAft>
                <a:spcPts val="0"/>
              </a:spcAft>
              <a:buClr>
                <a:schemeClr val="accent2"/>
              </a:buClr>
              <a:buSzPts val="1000"/>
              <a:buFont typeface="Noto Sans Symbols"/>
              <a:buChar char="◼"/>
              <a:defRPr b="0" i="0" sz="1100" u="none" cap="none" strike="noStrike">
                <a:solidFill>
                  <a:schemeClr val="dk2"/>
                </a:solidFill>
                <a:latin typeface="Twentieth Century"/>
                <a:ea typeface="Twentieth Century"/>
                <a:cs typeface="Twentieth Century"/>
                <a:sym typeface="Twentieth Century"/>
              </a:defRPr>
            </a:lvl3pPr>
            <a:lvl4pPr indent="-279400" lvl="3" marL="1828800"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4pPr>
            <a:lvl5pPr indent="-279400" lvl="4" marL="2286000"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5pPr>
            <a:lvl6pPr indent="-279400" lvl="5" marL="2743200"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6pPr>
            <a:lvl7pPr indent="-279400" lvl="6" marL="3200400"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7pPr>
            <a:lvl8pPr indent="-279400" lvl="7" marL="3657600" marR="0" rtl="0" algn="l">
              <a:spcBef>
                <a:spcPts val="500"/>
              </a:spcBef>
              <a:spcAft>
                <a:spcPts val="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8pPr>
            <a:lvl9pPr indent="-279400" lvl="8" marL="4114800" marR="0" rtl="0" algn="l">
              <a:spcBef>
                <a:spcPts val="500"/>
              </a:spcBef>
              <a:spcAft>
                <a:spcPts val="500"/>
              </a:spcAft>
              <a:buClr>
                <a:schemeClr val="accent2"/>
              </a:buClr>
              <a:buSzPts val="800"/>
              <a:buFont typeface="Noto Sans Symbols"/>
              <a:buChar char="◼"/>
              <a:defRPr b="0" i="0" sz="900" u="none" cap="none" strike="noStrike">
                <a:solidFill>
                  <a:schemeClr val="dk2"/>
                </a:solidFill>
                <a:latin typeface="Twentieth Century"/>
                <a:ea typeface="Twentieth Century"/>
                <a:cs typeface="Twentieth Century"/>
                <a:sym typeface="Twentieth Century"/>
              </a:defRPr>
            </a:lvl9pPr>
          </a:lstStyle>
          <a:p/>
        </p:txBody>
      </p:sp>
      <p:sp>
        <p:nvSpPr>
          <p:cNvPr id="7" name="Google Shape;7;p1"/>
          <p:cNvSpPr txBox="1"/>
          <p:nvPr>
            <p:ph type="title"/>
          </p:nvPr>
        </p:nvSpPr>
        <p:spPr>
          <a:xfrm>
            <a:off x="435894" y="273844"/>
            <a:ext cx="8272200" cy="564300"/>
          </a:xfrm>
          <a:prstGeom prst="rect">
            <a:avLst/>
          </a:prstGeom>
          <a:noFill/>
          <a:ln>
            <a:noFill/>
          </a:ln>
        </p:spPr>
        <p:txBody>
          <a:bodyPr anchorCtr="0" anchor="ctr" bIns="34275" lIns="68575" spcFirstLastPara="1" rIns="68575" wrap="square" tIns="34275">
            <a:normAutofit/>
          </a:bodyPr>
          <a:lstStyle>
            <a:lvl1pPr lvl="0" marR="0" rtl="0" algn="l">
              <a:spcBef>
                <a:spcPts val="0"/>
              </a:spcBef>
              <a:spcAft>
                <a:spcPts val="0"/>
              </a:spcAft>
              <a:buClr>
                <a:schemeClr val="accent1"/>
              </a:buClr>
              <a:buSzPts val="2700"/>
              <a:buFont typeface="Twentieth Century"/>
              <a:buNone/>
              <a:defRPr b="0" i="0" sz="2700" u="none" cap="none" strike="noStrike">
                <a:solidFill>
                  <a:schemeClr val="accent1"/>
                </a:solidFill>
                <a:latin typeface="Twentieth Century"/>
                <a:ea typeface="Twentieth Century"/>
                <a:cs typeface="Twentieth Century"/>
                <a:sym typeface="Twentieth Century"/>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4122688" y="618796"/>
            <a:ext cx="4585500" cy="580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000">
                <a:latin typeface="Trebuchet MS"/>
                <a:ea typeface="Trebuchet MS"/>
                <a:cs typeface="Trebuchet MS"/>
                <a:sym typeface="Trebuchet MS"/>
              </a:rPr>
              <a:t>Extra Slide</a:t>
            </a:r>
            <a:endParaRPr sz="5000">
              <a:latin typeface="Trebuchet MS"/>
              <a:ea typeface="Trebuchet MS"/>
              <a:cs typeface="Trebuchet MS"/>
              <a:sym typeface="Trebuchet MS"/>
            </a:endParaRPr>
          </a:p>
        </p:txBody>
      </p:sp>
      <p:sp>
        <p:nvSpPr>
          <p:cNvPr id="181" name="Google Shape;181;p27"/>
          <p:cNvSpPr txBox="1"/>
          <p:nvPr>
            <p:ph idx="3" type="body"/>
          </p:nvPr>
        </p:nvSpPr>
        <p:spPr>
          <a:xfrm>
            <a:off x="4122241" y="1909153"/>
            <a:ext cx="4585800" cy="2460600"/>
          </a:xfrm>
          <a:prstGeom prst="rect">
            <a:avLst/>
          </a:prstGeom>
        </p:spPr>
        <p:txBody>
          <a:bodyPr anchorCtr="0" anchor="t" bIns="34275" lIns="68575" spcFirstLastPara="1" rIns="68575" wrap="square" tIns="34275">
            <a:noAutofit/>
          </a:bodyPr>
          <a:lstStyle/>
          <a:p>
            <a:pPr indent="0" lvl="0" marL="0" rtl="0" algn="l">
              <a:lnSpc>
                <a:spcPct val="150000"/>
              </a:lnSpc>
              <a:spcBef>
                <a:spcPts val="700"/>
              </a:spcBef>
              <a:spcAft>
                <a:spcPts val="0"/>
              </a:spcAft>
              <a:buNone/>
            </a:pPr>
            <a:r>
              <a:rPr lang="en" sz="1600">
                <a:latin typeface="Trebuchet MS"/>
                <a:ea typeface="Trebuchet MS"/>
                <a:cs typeface="Trebuchet MS"/>
                <a:sym typeface="Trebuchet MS"/>
              </a:rPr>
              <a:t>[We have placed extra slides in here for your use. You can add photos or use it to break up information you want to provide.] </a:t>
            </a:r>
            <a:endParaRPr sz="1600">
              <a:latin typeface="Trebuchet MS"/>
              <a:ea typeface="Trebuchet MS"/>
              <a:cs typeface="Trebuchet MS"/>
              <a:sym typeface="Trebuchet MS"/>
            </a:endParaRPr>
          </a:p>
          <a:p>
            <a:pPr indent="0" lvl="0" marL="0" rtl="0" algn="l">
              <a:spcBef>
                <a:spcPts val="600"/>
              </a:spcBef>
              <a:spcAft>
                <a:spcPts val="500"/>
              </a:spcAft>
              <a:buNone/>
            </a:pPr>
            <a:r>
              <a:t/>
            </a:r>
            <a:endParaRPr/>
          </a:p>
        </p:txBody>
      </p:sp>
      <p:sp>
        <p:nvSpPr>
          <p:cNvPr id="182" name="Google Shape;182;p27"/>
          <p:cNvSpPr txBox="1"/>
          <p:nvPr>
            <p:ph idx="1" type="subTitle"/>
          </p:nvPr>
        </p:nvSpPr>
        <p:spPr>
          <a:xfrm>
            <a:off x="4122241" y="1297327"/>
            <a:ext cx="4585800" cy="450000"/>
          </a:xfrm>
          <a:prstGeom prst="rect">
            <a:avLst/>
          </a:prstGeom>
        </p:spPr>
        <p:txBody>
          <a:bodyPr anchorCtr="0" anchor="t" bIns="34275" lIns="68575" spcFirstLastPara="1" rIns="68575" wrap="square" tIns="34275">
            <a:normAutofit/>
          </a:bodyPr>
          <a:lstStyle/>
          <a:p>
            <a:pPr indent="0" lvl="0" marL="0" rtl="0" algn="l">
              <a:spcBef>
                <a:spcPts val="300"/>
              </a:spcBef>
              <a:spcAft>
                <a:spcPts val="500"/>
              </a:spcAft>
              <a:buNone/>
            </a:pPr>
            <a:r>
              <a:t/>
            </a:r>
            <a:endParaRPr/>
          </a:p>
        </p:txBody>
      </p:sp>
      <p:sp>
        <p:nvSpPr>
          <p:cNvPr id="183" name="Google Shape;183;p27"/>
          <p:cNvSpPr/>
          <p:nvPr>
            <p:ph idx="2" type="pic"/>
          </p:nvPr>
        </p:nvSpPr>
        <p:spPr>
          <a:xfrm>
            <a:off x="314325" y="523289"/>
            <a:ext cx="3552900" cy="4043100"/>
          </a:xfrm>
          <a:prstGeom prst="rect">
            <a:avLst/>
          </a:prstGeom>
        </p:spPr>
        <p:txBody>
          <a:bodyPr anchorCtr="0" anchor="ctr" bIns="34275" lIns="68575" spcFirstLastPara="1" rIns="68575" wrap="square" tIns="34275">
            <a:noAutofit/>
          </a:bodyPr>
          <a:lstStyle/>
          <a:p>
            <a:pPr indent="0" lvl="0" marL="0" rtl="0" algn="l">
              <a:spcBef>
                <a:spcPts val="300"/>
              </a:spcBef>
              <a:spcAft>
                <a:spcPts val="5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idx="1" type="body"/>
          </p:nvPr>
        </p:nvSpPr>
        <p:spPr>
          <a:xfrm>
            <a:off x="435894" y="1647394"/>
            <a:ext cx="8272200" cy="3153300"/>
          </a:xfrm>
          <a:prstGeom prst="rect">
            <a:avLst/>
          </a:prstGeom>
        </p:spPr>
        <p:txBody>
          <a:bodyPr anchorCtr="0" anchor="t" bIns="34275" lIns="68575" spcFirstLastPara="1" rIns="68575" wrap="square" tIns="34275">
            <a:noAutofit/>
          </a:bodyPr>
          <a:lstStyle/>
          <a:p>
            <a:pPr indent="0" lvl="0" marL="0" rtl="0" algn="just">
              <a:lnSpc>
                <a:spcPct val="150000"/>
              </a:lnSpc>
              <a:spcBef>
                <a:spcPts val="700"/>
              </a:spcBef>
              <a:spcAft>
                <a:spcPts val="0"/>
              </a:spcAft>
              <a:buNone/>
            </a:pPr>
            <a:r>
              <a:rPr lang="en" sz="1600">
                <a:latin typeface="Trebuchet MS"/>
                <a:ea typeface="Trebuchet MS"/>
                <a:cs typeface="Trebuchet MS"/>
                <a:sym typeface="Trebuchet MS"/>
              </a:rPr>
              <a:t>EXTRA SLIDE</a:t>
            </a:r>
            <a:endParaRPr sz="1600">
              <a:latin typeface="Trebuchet MS"/>
              <a:ea typeface="Trebuchet MS"/>
              <a:cs typeface="Trebuchet MS"/>
              <a:sym typeface="Trebuchet MS"/>
            </a:endParaRPr>
          </a:p>
          <a:p>
            <a:pPr indent="0" lvl="0" marL="0" rtl="0" algn="just">
              <a:lnSpc>
                <a:spcPct val="150000"/>
              </a:lnSpc>
              <a:spcBef>
                <a:spcPts val="700"/>
              </a:spcBef>
              <a:spcAft>
                <a:spcPts val="0"/>
              </a:spcAft>
              <a:buNone/>
            </a:pPr>
            <a:r>
              <a:t/>
            </a:r>
            <a:endParaRPr sz="1600">
              <a:latin typeface="Trebuchet MS"/>
              <a:ea typeface="Trebuchet MS"/>
              <a:cs typeface="Trebuchet MS"/>
              <a:sym typeface="Trebuchet MS"/>
            </a:endParaRPr>
          </a:p>
          <a:p>
            <a:pPr indent="0" lvl="0" marL="0" rtl="0" algn="just">
              <a:lnSpc>
                <a:spcPct val="150000"/>
              </a:lnSpc>
              <a:spcBef>
                <a:spcPts val="700"/>
              </a:spcBef>
              <a:spcAft>
                <a:spcPts val="0"/>
              </a:spcAft>
              <a:buNone/>
            </a:pPr>
            <a:r>
              <a:rPr lang="en" sz="1600">
                <a:latin typeface="Trebuchet MS"/>
                <a:ea typeface="Trebuchet MS"/>
                <a:cs typeface="Trebuchet MS"/>
                <a:sym typeface="Trebuchet MS"/>
              </a:rPr>
              <a:t>[We have placed extra slides in here for your use. You can add photos or use it to break up information you want to provide.] </a:t>
            </a:r>
            <a:endParaRPr sz="1600">
              <a:latin typeface="Trebuchet MS"/>
              <a:ea typeface="Trebuchet MS"/>
              <a:cs typeface="Trebuchet MS"/>
              <a:sym typeface="Trebuchet MS"/>
            </a:endParaRPr>
          </a:p>
          <a:p>
            <a:pPr indent="0" lvl="0" marL="0" rtl="0" algn="just">
              <a:spcBef>
                <a:spcPts val="600"/>
              </a:spcBef>
              <a:spcAft>
                <a:spcPts val="5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435894" y="333632"/>
            <a:ext cx="8272200" cy="5712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5000">
                <a:latin typeface="Trebuchet MS"/>
                <a:ea typeface="Trebuchet MS"/>
                <a:cs typeface="Trebuchet MS"/>
                <a:sym typeface="Trebuchet MS"/>
              </a:rPr>
              <a:t>Extra Slide</a:t>
            </a:r>
            <a:endParaRPr sz="5000">
              <a:latin typeface="Trebuchet MS"/>
              <a:ea typeface="Trebuchet MS"/>
              <a:cs typeface="Trebuchet MS"/>
              <a:sym typeface="Trebuchet MS"/>
            </a:endParaRPr>
          </a:p>
        </p:txBody>
      </p:sp>
      <p:sp>
        <p:nvSpPr>
          <p:cNvPr id="194" name="Google Shape;194;p29"/>
          <p:cNvSpPr txBox="1"/>
          <p:nvPr>
            <p:ph idx="2" type="body"/>
          </p:nvPr>
        </p:nvSpPr>
        <p:spPr>
          <a:xfrm>
            <a:off x="962025" y="1766888"/>
            <a:ext cx="7324800" cy="2671800"/>
          </a:xfrm>
          <a:prstGeom prst="rect">
            <a:avLst/>
          </a:prstGeom>
        </p:spPr>
        <p:txBody>
          <a:bodyPr anchorCtr="0" anchor="t" bIns="34275" lIns="68575" spcFirstLastPara="1" rIns="68575" wrap="square" tIns="34275">
            <a:normAutofit/>
          </a:bodyPr>
          <a:lstStyle/>
          <a:p>
            <a:pPr indent="0" lvl="0" marL="0" rtl="0" algn="l">
              <a:lnSpc>
                <a:spcPct val="150000"/>
              </a:lnSpc>
              <a:spcBef>
                <a:spcPts val="700"/>
              </a:spcBef>
              <a:spcAft>
                <a:spcPts val="0"/>
              </a:spcAft>
              <a:buNone/>
            </a:pPr>
            <a:r>
              <a:rPr lang="en" sz="1600">
                <a:latin typeface="Trebuchet MS"/>
                <a:ea typeface="Trebuchet MS"/>
                <a:cs typeface="Trebuchet MS"/>
                <a:sym typeface="Trebuchet MS"/>
              </a:rPr>
              <a:t>[We have placed extra slides in here for your use. You can add photos or use it to break up information you want to provide.] </a:t>
            </a:r>
            <a:endParaRPr sz="1600">
              <a:latin typeface="Trebuchet MS"/>
              <a:ea typeface="Trebuchet MS"/>
              <a:cs typeface="Trebuchet MS"/>
              <a:sym typeface="Trebuchet MS"/>
            </a:endParaRPr>
          </a:p>
          <a:p>
            <a:pPr indent="0" lvl="0" marL="0" rtl="0" algn="l">
              <a:spcBef>
                <a:spcPts val="600"/>
              </a:spcBef>
              <a:spcAft>
                <a:spcPts val="500"/>
              </a:spcAft>
              <a:buNone/>
            </a:pPr>
            <a:r>
              <a:t/>
            </a:r>
            <a:endParaRPr/>
          </a:p>
        </p:txBody>
      </p:sp>
      <p:sp>
        <p:nvSpPr>
          <p:cNvPr id="195" name="Google Shape;195;p29"/>
          <p:cNvSpPr txBox="1"/>
          <p:nvPr>
            <p:ph idx="1" type="subTitle"/>
          </p:nvPr>
        </p:nvSpPr>
        <p:spPr>
          <a:xfrm>
            <a:off x="435895" y="945488"/>
            <a:ext cx="8245200" cy="442800"/>
          </a:xfrm>
          <a:prstGeom prst="rect">
            <a:avLst/>
          </a:prstGeom>
        </p:spPr>
        <p:txBody>
          <a:bodyPr anchorCtr="0" anchor="t" bIns="34275" lIns="68575" spcFirstLastPara="1" rIns="68575" wrap="square" tIns="34275">
            <a:normAutofit/>
          </a:bodyPr>
          <a:lstStyle/>
          <a:p>
            <a:pPr indent="0" lvl="0" marL="0" rtl="0" algn="l">
              <a:spcBef>
                <a:spcPts val="300"/>
              </a:spcBef>
              <a:spcAft>
                <a:spcPts val="5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idx="1" type="subTitle"/>
          </p:nvPr>
        </p:nvSpPr>
        <p:spPr>
          <a:xfrm>
            <a:off x="199960" y="3118938"/>
            <a:ext cx="4104900" cy="516000"/>
          </a:xfrm>
          <a:prstGeom prst="rect">
            <a:avLst/>
          </a:prstGeom>
        </p:spPr>
        <p:txBody>
          <a:bodyPr anchorCtr="0" anchor="t" bIns="34275" lIns="68575" spcFirstLastPara="1" rIns="68575" wrap="square" tIns="34275">
            <a:normAutofit fontScale="70000"/>
          </a:bodyPr>
          <a:lstStyle/>
          <a:p>
            <a:pPr indent="0" lvl="0" marL="0" rtl="0" algn="l">
              <a:spcBef>
                <a:spcPts val="500"/>
              </a:spcBef>
              <a:spcAft>
                <a:spcPts val="500"/>
              </a:spcAft>
              <a:buNone/>
            </a:pPr>
            <a:r>
              <a:rPr lang="en"/>
              <a:t>[insert your school name and location here]</a:t>
            </a:r>
            <a:endParaRPr/>
          </a:p>
        </p:txBody>
      </p:sp>
      <p:sp>
        <p:nvSpPr>
          <p:cNvPr id="128" name="Google Shape;128;p19"/>
          <p:cNvSpPr txBox="1"/>
          <p:nvPr>
            <p:ph type="title"/>
          </p:nvPr>
        </p:nvSpPr>
        <p:spPr>
          <a:xfrm>
            <a:off x="199960" y="982916"/>
            <a:ext cx="5423700" cy="21177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[insert your name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idx="1" type="subTitle"/>
          </p:nvPr>
        </p:nvSpPr>
        <p:spPr>
          <a:xfrm>
            <a:off x="199950" y="2383032"/>
            <a:ext cx="4115400" cy="1887300"/>
          </a:xfrm>
          <a:prstGeom prst="rect">
            <a:avLst/>
          </a:prstGeom>
        </p:spPr>
        <p:txBody>
          <a:bodyPr anchorCtr="0" anchor="t" bIns="34275" lIns="68575" spcFirstLastPara="1" rIns="68575" wrap="square" tIns="34275">
            <a:normAutofit/>
          </a:bodyPr>
          <a:lstStyle/>
          <a:p>
            <a:pPr indent="0" lvl="0" marL="0" rtl="0" algn="l">
              <a:lnSpc>
                <a:spcPct val="80000"/>
              </a:lnSpc>
              <a:spcBef>
                <a:spcPts val="500"/>
              </a:spcBef>
              <a:spcAft>
                <a:spcPts val="0"/>
              </a:spcAft>
              <a:buNone/>
            </a:pPr>
            <a:r>
              <a:rPr i="1" lang="en" sz="2000">
                <a:latin typeface="Trebuchet MS"/>
                <a:ea typeface="Trebuchet MS"/>
                <a:cs typeface="Trebuchet MS"/>
                <a:sym typeface="Trebuchet MS"/>
              </a:rPr>
              <a:t>-15 schools</a:t>
            </a:r>
            <a:endParaRPr i="1" sz="2000">
              <a:latin typeface="Trebuchet MS"/>
              <a:ea typeface="Trebuchet MS"/>
              <a:cs typeface="Trebuchet MS"/>
              <a:sym typeface="Trebuchet MS"/>
            </a:endParaRPr>
          </a:p>
          <a:p>
            <a:pPr indent="0" lvl="0" marL="0" rtl="0" algn="l">
              <a:lnSpc>
                <a:spcPct val="80000"/>
              </a:lnSpc>
              <a:spcBef>
                <a:spcPts val="500"/>
              </a:spcBef>
              <a:spcAft>
                <a:spcPts val="0"/>
              </a:spcAft>
              <a:buNone/>
            </a:pPr>
            <a:r>
              <a:rPr i="1" lang="en" sz="2000">
                <a:latin typeface="Trebuchet MS"/>
                <a:ea typeface="Trebuchet MS"/>
                <a:cs typeface="Trebuchet MS"/>
                <a:sym typeface="Trebuchet MS"/>
              </a:rPr>
              <a:t>-13 </a:t>
            </a:r>
            <a:r>
              <a:rPr i="1" lang="en" sz="2000">
                <a:latin typeface="Trebuchet MS"/>
                <a:ea typeface="Trebuchet MS"/>
                <a:cs typeface="Trebuchet MS"/>
                <a:sym typeface="Trebuchet MS"/>
              </a:rPr>
              <a:t>countries</a:t>
            </a:r>
            <a:endParaRPr i="1" sz="2000">
              <a:latin typeface="Trebuchet MS"/>
              <a:ea typeface="Trebuchet MS"/>
              <a:cs typeface="Trebuchet MS"/>
              <a:sym typeface="Trebuchet MS"/>
            </a:endParaRPr>
          </a:p>
          <a:p>
            <a:pPr indent="0" lvl="0" marL="0" rtl="0" algn="l">
              <a:lnSpc>
                <a:spcPct val="80000"/>
              </a:lnSpc>
              <a:spcBef>
                <a:spcPts val="500"/>
              </a:spcBef>
              <a:spcAft>
                <a:spcPts val="0"/>
              </a:spcAft>
              <a:buNone/>
            </a:pPr>
            <a:r>
              <a:rPr i="1" lang="en" sz="2000">
                <a:latin typeface="Trebuchet MS"/>
                <a:ea typeface="Trebuchet MS"/>
                <a:cs typeface="Trebuchet MS"/>
                <a:sym typeface="Trebuchet MS"/>
              </a:rPr>
              <a:t>-Founded in 1983</a:t>
            </a:r>
            <a:endParaRPr i="1" sz="2000">
              <a:latin typeface="Trebuchet MS"/>
              <a:ea typeface="Trebuchet MS"/>
              <a:cs typeface="Trebuchet MS"/>
              <a:sym typeface="Trebuchet MS"/>
            </a:endParaRPr>
          </a:p>
          <a:p>
            <a:pPr indent="0" lvl="0" marL="0" rtl="0" algn="l">
              <a:lnSpc>
                <a:spcPct val="80000"/>
              </a:lnSpc>
              <a:spcBef>
                <a:spcPts val="500"/>
              </a:spcBef>
              <a:spcAft>
                <a:spcPts val="500"/>
              </a:spcAft>
              <a:buNone/>
            </a:pPr>
            <a:r>
              <a:rPr i="1" lang="en" sz="2000">
                <a:latin typeface="Trebuchet MS"/>
                <a:ea typeface="Trebuchet MS"/>
                <a:cs typeface="Trebuchet MS"/>
                <a:sym typeface="Trebuchet MS"/>
              </a:rPr>
              <a:t>-Mission is to reach the </a:t>
            </a:r>
            <a:r>
              <a:rPr i="1" lang="en" sz="2000">
                <a:latin typeface="Trebuchet MS"/>
                <a:ea typeface="Trebuchet MS"/>
                <a:cs typeface="Trebuchet MS"/>
                <a:sym typeface="Trebuchet MS"/>
              </a:rPr>
              <a:t>world</a:t>
            </a:r>
            <a:r>
              <a:rPr i="1" lang="en" sz="2000">
                <a:latin typeface="Trebuchet MS"/>
                <a:ea typeface="Trebuchet MS"/>
                <a:cs typeface="Trebuchet MS"/>
                <a:sym typeface="Trebuchet MS"/>
              </a:rPr>
              <a:t> for Christ through International Christian Education</a:t>
            </a:r>
            <a:endParaRPr i="1" sz="2000">
              <a:latin typeface="Trebuchet MS"/>
              <a:ea typeface="Trebuchet MS"/>
              <a:cs typeface="Trebuchet MS"/>
              <a:sym typeface="Trebuchet MS"/>
            </a:endParaRPr>
          </a:p>
        </p:txBody>
      </p:sp>
      <p:sp>
        <p:nvSpPr>
          <p:cNvPr id="134" name="Google Shape;134;p20"/>
          <p:cNvSpPr txBox="1"/>
          <p:nvPr>
            <p:ph type="title"/>
          </p:nvPr>
        </p:nvSpPr>
        <p:spPr>
          <a:xfrm>
            <a:off x="133350" y="879300"/>
            <a:ext cx="6334800" cy="14001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4100">
                <a:latin typeface="Trebuchet MS"/>
                <a:ea typeface="Trebuchet MS"/>
                <a:cs typeface="Trebuchet MS"/>
                <a:sym typeface="Trebuchet MS"/>
              </a:rPr>
              <a:t>Network of International Christian Schools</a:t>
            </a:r>
            <a:endParaRPr sz="41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288631" y="260069"/>
            <a:ext cx="4585500" cy="580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4900">
                <a:latin typeface="Trebuchet MS"/>
                <a:ea typeface="Trebuchet MS"/>
                <a:cs typeface="Trebuchet MS"/>
                <a:sym typeface="Trebuchet MS"/>
              </a:rPr>
              <a:t>My Story</a:t>
            </a:r>
            <a:endParaRPr sz="4900">
              <a:latin typeface="Trebuchet MS"/>
              <a:ea typeface="Trebuchet MS"/>
              <a:cs typeface="Trebuchet MS"/>
              <a:sym typeface="Trebuchet MS"/>
            </a:endParaRPr>
          </a:p>
        </p:txBody>
      </p:sp>
      <p:sp>
        <p:nvSpPr>
          <p:cNvPr id="140" name="Google Shape;140;p21"/>
          <p:cNvSpPr txBox="1"/>
          <p:nvPr>
            <p:ph idx="2" type="body"/>
          </p:nvPr>
        </p:nvSpPr>
        <p:spPr>
          <a:xfrm>
            <a:off x="360267" y="1386364"/>
            <a:ext cx="8325000" cy="2153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latin typeface="Trebuchet MS"/>
                <a:ea typeface="Trebuchet MS"/>
                <a:cs typeface="Trebuchet MS"/>
                <a:sym typeface="Trebuchet MS"/>
              </a:rPr>
              <a:t>[</a:t>
            </a:r>
            <a:r>
              <a:rPr lang="en" sz="1800">
                <a:latin typeface="Trebuchet MS"/>
                <a:ea typeface="Trebuchet MS"/>
                <a:cs typeface="Trebuchet MS"/>
                <a:sym typeface="Trebuchet MS"/>
              </a:rPr>
              <a:t>This is a good place for you to share bullet points of your story. Include moving anecdotes, keep it brief, and make sure to highlight how the Lord called you overseas.]</a:t>
            </a:r>
            <a:endParaRPr>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288631" y="260069"/>
            <a:ext cx="4585500" cy="580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000">
                <a:latin typeface="Trebuchet MS"/>
                <a:ea typeface="Trebuchet MS"/>
                <a:cs typeface="Trebuchet MS"/>
                <a:sym typeface="Trebuchet MS"/>
              </a:rPr>
              <a:t>My Mission</a:t>
            </a:r>
            <a:endParaRPr sz="5000">
              <a:latin typeface="Trebuchet MS"/>
              <a:ea typeface="Trebuchet MS"/>
              <a:cs typeface="Trebuchet MS"/>
              <a:sym typeface="Trebuchet MS"/>
            </a:endParaRPr>
          </a:p>
        </p:txBody>
      </p:sp>
      <p:sp>
        <p:nvSpPr>
          <p:cNvPr id="146" name="Google Shape;146;p22"/>
          <p:cNvSpPr txBox="1"/>
          <p:nvPr>
            <p:ph idx="2" type="body"/>
          </p:nvPr>
        </p:nvSpPr>
        <p:spPr>
          <a:xfrm>
            <a:off x="409492" y="1319764"/>
            <a:ext cx="8325000" cy="2153400"/>
          </a:xfrm>
          <a:prstGeom prst="rect">
            <a:avLst/>
          </a:prstGeom>
        </p:spPr>
        <p:txBody>
          <a:bodyPr anchorCtr="0" anchor="t" bIns="34275" lIns="68575" spcFirstLastPara="1" rIns="68575" wrap="square" tIns="34275">
            <a:noAutofit/>
          </a:bodyPr>
          <a:lstStyle/>
          <a:p>
            <a:pPr indent="0" lvl="0" marL="0" rtl="0" algn="l">
              <a:lnSpc>
                <a:spcPct val="150000"/>
              </a:lnSpc>
              <a:spcBef>
                <a:spcPts val="700"/>
              </a:spcBef>
              <a:spcAft>
                <a:spcPts val="0"/>
              </a:spcAft>
              <a:buNone/>
            </a:pPr>
            <a:r>
              <a:rPr lang="en" sz="1800">
                <a:latin typeface="Trebuchet MS"/>
                <a:ea typeface="Trebuchet MS"/>
                <a:cs typeface="Trebuchet MS"/>
                <a:sym typeface="Trebuchet MS"/>
              </a:rPr>
              <a:t>[Use this space to provide your audience with details about what you will be doing at your school. Include specifics about your job and your mission. It’s always a nice touch to add photos that you may gather from current staff at your school.]</a:t>
            </a:r>
            <a:r>
              <a:rPr lang="en" sz="1800">
                <a:latin typeface="Arial"/>
                <a:ea typeface="Arial"/>
                <a:cs typeface="Arial"/>
                <a:sym typeface="Arial"/>
              </a:rPr>
              <a:t> </a:t>
            </a:r>
            <a:endParaRPr sz="1800">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288631" y="260069"/>
            <a:ext cx="4585500" cy="580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000">
                <a:latin typeface="Trebuchet MS"/>
                <a:ea typeface="Trebuchet MS"/>
                <a:cs typeface="Trebuchet MS"/>
                <a:sym typeface="Trebuchet MS"/>
              </a:rPr>
              <a:t>My Needs</a:t>
            </a:r>
            <a:endParaRPr sz="5000">
              <a:latin typeface="Trebuchet MS"/>
              <a:ea typeface="Trebuchet MS"/>
              <a:cs typeface="Trebuchet MS"/>
              <a:sym typeface="Trebuchet MS"/>
            </a:endParaRPr>
          </a:p>
        </p:txBody>
      </p:sp>
      <p:sp>
        <p:nvSpPr>
          <p:cNvPr id="152" name="Google Shape;152;p23"/>
          <p:cNvSpPr txBox="1"/>
          <p:nvPr>
            <p:ph idx="2" type="body"/>
          </p:nvPr>
        </p:nvSpPr>
        <p:spPr>
          <a:xfrm>
            <a:off x="409492" y="1430789"/>
            <a:ext cx="8325000" cy="2153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1800">
                <a:latin typeface="Trebuchet MS"/>
                <a:ea typeface="Trebuchet MS"/>
                <a:cs typeface="Trebuchet MS"/>
                <a:sym typeface="Trebuchet MS"/>
              </a:rPr>
              <a:t>[</a:t>
            </a:r>
            <a:r>
              <a:rPr lang="en" sz="1800">
                <a:latin typeface="Trebuchet MS"/>
                <a:ea typeface="Trebuchet MS"/>
                <a:cs typeface="Trebuchet MS"/>
                <a:sym typeface="Trebuchet MS"/>
              </a:rPr>
              <a:t>Use this space to be as specific as possible about your prayer and/or financial (monthly and one time) needs. Being detailed in this area will help build your very critical support team. Accompanying this presentation with prayer cards and commitment cards to hand out is helpful as well.]</a:t>
            </a:r>
            <a:endParaRPr sz="18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288631" y="260069"/>
            <a:ext cx="4585500" cy="580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000">
                <a:latin typeface="Trebuchet MS"/>
                <a:ea typeface="Trebuchet MS"/>
                <a:cs typeface="Trebuchet MS"/>
                <a:sym typeface="Trebuchet MS"/>
              </a:rPr>
              <a:t>Extra Slide</a:t>
            </a:r>
            <a:endParaRPr sz="5000">
              <a:latin typeface="Trebuchet MS"/>
              <a:ea typeface="Trebuchet MS"/>
              <a:cs typeface="Trebuchet MS"/>
              <a:sym typeface="Trebuchet MS"/>
            </a:endParaRPr>
          </a:p>
        </p:txBody>
      </p:sp>
      <p:sp>
        <p:nvSpPr>
          <p:cNvPr id="158" name="Google Shape;158;p24"/>
          <p:cNvSpPr txBox="1"/>
          <p:nvPr>
            <p:ph idx="2" type="body"/>
          </p:nvPr>
        </p:nvSpPr>
        <p:spPr>
          <a:xfrm>
            <a:off x="409492" y="1438189"/>
            <a:ext cx="8325000" cy="2153400"/>
          </a:xfrm>
          <a:prstGeom prst="rect">
            <a:avLst/>
          </a:prstGeom>
        </p:spPr>
        <p:txBody>
          <a:bodyPr anchorCtr="0" anchor="t" bIns="34275" lIns="68575" spcFirstLastPara="1" rIns="68575" wrap="square" tIns="34275">
            <a:noAutofit/>
          </a:bodyPr>
          <a:lstStyle/>
          <a:p>
            <a:pPr indent="0" lvl="0" marL="0" rtl="0" algn="l">
              <a:lnSpc>
                <a:spcPct val="150000"/>
              </a:lnSpc>
              <a:spcBef>
                <a:spcPts val="700"/>
              </a:spcBef>
              <a:spcAft>
                <a:spcPts val="0"/>
              </a:spcAft>
              <a:buNone/>
            </a:pPr>
            <a:r>
              <a:rPr lang="en" sz="1800">
                <a:latin typeface="Trebuchet MS"/>
                <a:ea typeface="Trebuchet MS"/>
                <a:cs typeface="Trebuchet MS"/>
                <a:sym typeface="Trebuchet MS"/>
              </a:rPr>
              <a:t>[We have placed extra slides in different layouts for your use. You can add photos or use it to break up information you want to provide.] </a:t>
            </a:r>
            <a:endParaRPr sz="1800">
              <a:latin typeface="Trebuchet MS"/>
              <a:ea typeface="Trebuchet MS"/>
              <a:cs typeface="Trebuchet MS"/>
              <a:sym typeface="Trebuchet MS"/>
            </a:endParaRPr>
          </a:p>
          <a:p>
            <a:pPr indent="0" lvl="0" marL="0" rtl="0" algn="l">
              <a:spcBef>
                <a:spcPts val="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288631" y="260069"/>
            <a:ext cx="4585500" cy="580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000">
                <a:latin typeface="Trebuchet MS"/>
                <a:ea typeface="Trebuchet MS"/>
                <a:cs typeface="Trebuchet MS"/>
                <a:sym typeface="Trebuchet MS"/>
              </a:rPr>
              <a:t>Extra Slide</a:t>
            </a:r>
            <a:endParaRPr sz="5000">
              <a:latin typeface="Trebuchet MS"/>
              <a:ea typeface="Trebuchet MS"/>
              <a:cs typeface="Trebuchet MS"/>
              <a:sym typeface="Trebuchet MS"/>
            </a:endParaRPr>
          </a:p>
        </p:txBody>
      </p:sp>
      <p:sp>
        <p:nvSpPr>
          <p:cNvPr id="164" name="Google Shape;164;p25"/>
          <p:cNvSpPr txBox="1"/>
          <p:nvPr>
            <p:ph idx="2" type="body"/>
          </p:nvPr>
        </p:nvSpPr>
        <p:spPr>
          <a:xfrm>
            <a:off x="389867" y="1845214"/>
            <a:ext cx="2317800" cy="2153400"/>
          </a:xfrm>
          <a:prstGeom prst="rect">
            <a:avLst/>
          </a:prstGeom>
        </p:spPr>
        <p:txBody>
          <a:bodyPr anchorCtr="0" anchor="t" bIns="34275" lIns="68575" spcFirstLastPara="1" rIns="68575" wrap="square" tIns="34275">
            <a:noAutofit/>
          </a:bodyPr>
          <a:lstStyle/>
          <a:p>
            <a:pPr indent="0" lvl="0" marL="0" rtl="0" algn="l">
              <a:lnSpc>
                <a:spcPct val="150000"/>
              </a:lnSpc>
              <a:spcBef>
                <a:spcPts val="700"/>
              </a:spcBef>
              <a:spcAft>
                <a:spcPts val="0"/>
              </a:spcAft>
              <a:buNone/>
            </a:pPr>
            <a:r>
              <a:rPr lang="en" sz="1600">
                <a:latin typeface="Trebuchet MS"/>
                <a:ea typeface="Trebuchet MS"/>
                <a:cs typeface="Trebuchet MS"/>
                <a:sym typeface="Trebuchet MS"/>
              </a:rPr>
              <a:t>[We have placed extra slides in here for your use. You can add photos or use it to break up information you want to provide.] </a:t>
            </a:r>
            <a:endParaRPr sz="1600">
              <a:latin typeface="Trebuchet MS"/>
              <a:ea typeface="Trebuchet MS"/>
              <a:cs typeface="Trebuchet MS"/>
              <a:sym typeface="Trebuchet MS"/>
            </a:endParaRPr>
          </a:p>
          <a:p>
            <a:pPr indent="0" lvl="0" marL="0" rtl="0" algn="l">
              <a:spcBef>
                <a:spcPts val="600"/>
              </a:spcBef>
              <a:spcAft>
                <a:spcPts val="0"/>
              </a:spcAft>
              <a:buNone/>
            </a:pPr>
            <a:r>
              <a:t/>
            </a:r>
            <a:endParaRPr/>
          </a:p>
        </p:txBody>
      </p:sp>
      <p:sp>
        <p:nvSpPr>
          <p:cNvPr id="165" name="Google Shape;165;p25"/>
          <p:cNvSpPr txBox="1"/>
          <p:nvPr>
            <p:ph idx="1" type="subTitle"/>
          </p:nvPr>
        </p:nvSpPr>
        <p:spPr>
          <a:xfrm>
            <a:off x="389868" y="1166683"/>
            <a:ext cx="2317800" cy="580800"/>
          </a:xfrm>
          <a:prstGeom prst="rect">
            <a:avLst/>
          </a:prstGeom>
        </p:spPr>
        <p:txBody>
          <a:bodyPr anchorCtr="0" anchor="t" bIns="34275" lIns="68575" spcFirstLastPara="1" rIns="68575" wrap="square" tIns="34275">
            <a:normAutofit/>
          </a:bodyPr>
          <a:lstStyle/>
          <a:p>
            <a:pPr indent="0" lvl="0" marL="0" rtl="0" algn="l">
              <a:spcBef>
                <a:spcPts val="300"/>
              </a:spcBef>
              <a:spcAft>
                <a:spcPts val="500"/>
              </a:spcAft>
              <a:buNone/>
            </a:pPr>
            <a:r>
              <a:t/>
            </a:r>
            <a:endParaRPr/>
          </a:p>
        </p:txBody>
      </p:sp>
      <p:sp>
        <p:nvSpPr>
          <p:cNvPr id="166" name="Google Shape;166;p25"/>
          <p:cNvSpPr txBox="1"/>
          <p:nvPr>
            <p:ph idx="3" type="body"/>
          </p:nvPr>
        </p:nvSpPr>
        <p:spPr>
          <a:xfrm>
            <a:off x="3402520" y="1845214"/>
            <a:ext cx="2317800" cy="2153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167" name="Google Shape;167;p25"/>
          <p:cNvSpPr txBox="1"/>
          <p:nvPr>
            <p:ph idx="4" type="body"/>
          </p:nvPr>
        </p:nvSpPr>
        <p:spPr>
          <a:xfrm>
            <a:off x="6404620" y="1845214"/>
            <a:ext cx="2317800" cy="2153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436341" y="618796"/>
            <a:ext cx="4585500" cy="580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000">
                <a:latin typeface="Trebuchet MS"/>
                <a:ea typeface="Trebuchet MS"/>
                <a:cs typeface="Trebuchet MS"/>
                <a:sym typeface="Trebuchet MS"/>
              </a:rPr>
              <a:t>Extra Slide</a:t>
            </a:r>
            <a:endParaRPr sz="5000">
              <a:latin typeface="Trebuchet MS"/>
              <a:ea typeface="Trebuchet MS"/>
              <a:cs typeface="Trebuchet MS"/>
              <a:sym typeface="Trebuchet MS"/>
            </a:endParaRPr>
          </a:p>
        </p:txBody>
      </p:sp>
      <p:sp>
        <p:nvSpPr>
          <p:cNvPr id="173" name="Google Shape;173;p26"/>
          <p:cNvSpPr txBox="1"/>
          <p:nvPr>
            <p:ph idx="3" type="body"/>
          </p:nvPr>
        </p:nvSpPr>
        <p:spPr>
          <a:xfrm>
            <a:off x="435894" y="1909153"/>
            <a:ext cx="4585800" cy="2671800"/>
          </a:xfrm>
          <a:prstGeom prst="rect">
            <a:avLst/>
          </a:prstGeom>
        </p:spPr>
        <p:txBody>
          <a:bodyPr anchorCtr="0" anchor="t" bIns="34275" lIns="68575" spcFirstLastPara="1" rIns="68575" wrap="square" tIns="34275">
            <a:noAutofit/>
          </a:bodyPr>
          <a:lstStyle/>
          <a:p>
            <a:pPr indent="0" lvl="0" marL="0" rtl="0" algn="l">
              <a:lnSpc>
                <a:spcPct val="150000"/>
              </a:lnSpc>
              <a:spcBef>
                <a:spcPts val="700"/>
              </a:spcBef>
              <a:spcAft>
                <a:spcPts val="0"/>
              </a:spcAft>
              <a:buNone/>
            </a:pPr>
            <a:r>
              <a:rPr lang="en" sz="1600">
                <a:latin typeface="Trebuchet MS"/>
                <a:ea typeface="Trebuchet MS"/>
                <a:cs typeface="Trebuchet MS"/>
                <a:sym typeface="Trebuchet MS"/>
              </a:rPr>
              <a:t>[We have placed extra slides in here for your use. You can add photos or use it to break up information you want to provide.] </a:t>
            </a:r>
            <a:endParaRPr sz="1600">
              <a:latin typeface="Trebuchet MS"/>
              <a:ea typeface="Trebuchet MS"/>
              <a:cs typeface="Trebuchet MS"/>
              <a:sym typeface="Trebuchet MS"/>
            </a:endParaRPr>
          </a:p>
          <a:p>
            <a:pPr indent="0" lvl="0" marL="0" rtl="0" algn="l">
              <a:spcBef>
                <a:spcPts val="600"/>
              </a:spcBef>
              <a:spcAft>
                <a:spcPts val="500"/>
              </a:spcAft>
              <a:buNone/>
            </a:pPr>
            <a:r>
              <a:t/>
            </a:r>
            <a:endParaRPr/>
          </a:p>
        </p:txBody>
      </p:sp>
      <p:sp>
        <p:nvSpPr>
          <p:cNvPr id="174" name="Google Shape;174;p26"/>
          <p:cNvSpPr txBox="1"/>
          <p:nvPr>
            <p:ph idx="1" type="subTitle"/>
          </p:nvPr>
        </p:nvSpPr>
        <p:spPr>
          <a:xfrm>
            <a:off x="435894" y="1297327"/>
            <a:ext cx="4585800" cy="450000"/>
          </a:xfrm>
          <a:prstGeom prst="rect">
            <a:avLst/>
          </a:prstGeom>
        </p:spPr>
        <p:txBody>
          <a:bodyPr anchorCtr="0" anchor="t" bIns="34275" lIns="68575" spcFirstLastPara="1" rIns="68575" wrap="square" tIns="34275">
            <a:normAutofit/>
          </a:bodyPr>
          <a:lstStyle/>
          <a:p>
            <a:pPr indent="0" lvl="0" marL="0" rtl="0" algn="l">
              <a:spcBef>
                <a:spcPts val="300"/>
              </a:spcBef>
              <a:spcAft>
                <a:spcPts val="500"/>
              </a:spcAft>
              <a:buNone/>
            </a:pPr>
            <a:r>
              <a:t/>
            </a:r>
            <a:endParaRPr/>
          </a:p>
        </p:txBody>
      </p:sp>
      <p:sp>
        <p:nvSpPr>
          <p:cNvPr id="175" name="Google Shape;175;p26"/>
          <p:cNvSpPr/>
          <p:nvPr>
            <p:ph idx="2" type="pic"/>
          </p:nvPr>
        </p:nvSpPr>
        <p:spPr>
          <a:xfrm>
            <a:off x="5155281" y="523289"/>
            <a:ext cx="3552900" cy="3846600"/>
          </a:xfrm>
          <a:prstGeom prst="rect">
            <a:avLst/>
          </a:prstGeom>
        </p:spPr>
        <p:txBody>
          <a:bodyPr anchorCtr="0" anchor="ctr" bIns="34275" lIns="68575" spcFirstLastPara="1" rIns="68575" wrap="square" tIns="34275">
            <a:noAutofit/>
          </a:bodyPr>
          <a:lstStyle/>
          <a:p>
            <a:pPr indent="0" lvl="0" marL="0" rtl="0" algn="l">
              <a:spcBef>
                <a:spcPts val="300"/>
              </a:spcBef>
              <a:spcAft>
                <a:spcPts val="5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NICS OASIS">
      <a:dk1>
        <a:srgbClr val="125291"/>
      </a:dk1>
      <a:lt1>
        <a:srgbClr val="FFFFFF"/>
      </a:lt1>
      <a:dk2>
        <a:srgbClr val="203852"/>
      </a:dk2>
      <a:lt2>
        <a:srgbClr val="EFECEC"/>
      </a:lt2>
      <a:accent1>
        <a:srgbClr val="125292"/>
      </a:accent1>
      <a:accent2>
        <a:srgbClr val="203852"/>
      </a:accent2>
      <a:accent3>
        <a:srgbClr val="5FC4DB"/>
      </a:accent3>
      <a:accent4>
        <a:srgbClr val="F6C74A"/>
      </a:accent4>
      <a:accent5>
        <a:srgbClr val="E6E4E3"/>
      </a:accent5>
      <a:accent6>
        <a:srgbClr val="00AB65"/>
      </a:accent6>
      <a:hlink>
        <a:srgbClr val="5FC4DB"/>
      </a:hlink>
      <a:folHlink>
        <a:srgbClr val="ACAC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