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e5825eefc9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e5825eefc9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e5825eefc9_0_1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e5825eefc9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e5825eefc9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e5825eefc9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e5825eefc9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e5825eefc9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e5825eefc9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e5825eefc9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e5825eefc9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e5825eefc9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e5825eefc9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e5825eefc9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e5825eefc9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e5825eefc9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e5825eefc9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e5825eefc9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e5825eefc9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e5825eefc9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tle Slide">
  <p:cSld name="8_Title Slide">
    <p:bg>
      <p:bgPr>
        <a:blipFill>
          <a:blip r:embed="rId2">
            <a:alphaModFix/>
          </a:blip>
          <a:stretch>
            <a:fillRect/>
          </a:stretch>
        </a:blipFill>
      </p:bgPr>
    </p:bg>
    <p:spTree>
      <p:nvGrpSpPr>
        <p:cNvPr id="8" name="Shape 8"/>
        <p:cNvGrpSpPr/>
        <p:nvPr/>
      </p:nvGrpSpPr>
      <p:grpSpPr>
        <a:xfrm>
          <a:off x="0" y="0"/>
          <a:ext cx="0" cy="0"/>
          <a:chOff x="0" y="0"/>
          <a:chExt cx="0" cy="0"/>
        </a:xfrm>
      </p:grpSpPr>
      <p:sp>
        <p:nvSpPr>
          <p:cNvPr id="9" name="Google Shape;9;p2"/>
          <p:cNvSpPr txBox="1"/>
          <p:nvPr>
            <p:ph idx="1" type="subTitle"/>
          </p:nvPr>
        </p:nvSpPr>
        <p:spPr>
          <a:xfrm>
            <a:off x="199960" y="3118938"/>
            <a:ext cx="4115400" cy="516000"/>
          </a:xfrm>
          <a:prstGeom prst="rect">
            <a:avLst/>
          </a:prstGeom>
          <a:noFill/>
          <a:ln>
            <a:noFill/>
          </a:ln>
        </p:spPr>
        <p:txBody>
          <a:bodyPr anchorCtr="0" anchor="t" bIns="34275" lIns="68575" spcFirstLastPara="1" rIns="68575" wrap="square" tIns="34275">
            <a:normAutofit/>
          </a:bodyPr>
          <a:lstStyle>
            <a:lvl1pPr lvl="0" algn="l">
              <a:spcBef>
                <a:spcPts val="500"/>
              </a:spcBef>
              <a:spcAft>
                <a:spcPts val="0"/>
              </a:spcAft>
              <a:buSzPts val="2200"/>
              <a:buNone/>
              <a:defRPr sz="2400" cap="none">
                <a:solidFill>
                  <a:schemeClr val="lt1"/>
                </a:solidFill>
              </a:defRPr>
            </a:lvl1pPr>
            <a:lvl2pPr lvl="1" algn="ctr">
              <a:spcBef>
                <a:spcPts val="500"/>
              </a:spcBef>
              <a:spcAft>
                <a:spcPts val="0"/>
              </a:spcAft>
              <a:buSzPts val="1100"/>
              <a:buNone/>
              <a:defRPr>
                <a:solidFill>
                  <a:srgbClr val="8896B4"/>
                </a:solidFill>
              </a:defRPr>
            </a:lvl2pPr>
            <a:lvl3pPr lvl="2" algn="ctr">
              <a:spcBef>
                <a:spcPts val="500"/>
              </a:spcBef>
              <a:spcAft>
                <a:spcPts val="0"/>
              </a:spcAft>
              <a:buSzPts val="1000"/>
              <a:buNone/>
              <a:defRPr>
                <a:solidFill>
                  <a:srgbClr val="8896B4"/>
                </a:solidFill>
              </a:defRPr>
            </a:lvl3pPr>
            <a:lvl4pPr lvl="3" algn="ctr">
              <a:spcBef>
                <a:spcPts val="500"/>
              </a:spcBef>
              <a:spcAft>
                <a:spcPts val="0"/>
              </a:spcAft>
              <a:buSzPts val="800"/>
              <a:buNone/>
              <a:defRPr>
                <a:solidFill>
                  <a:srgbClr val="8896B4"/>
                </a:solidFill>
              </a:defRPr>
            </a:lvl4pPr>
            <a:lvl5pPr lvl="4" algn="ctr">
              <a:spcBef>
                <a:spcPts val="500"/>
              </a:spcBef>
              <a:spcAft>
                <a:spcPts val="0"/>
              </a:spcAft>
              <a:buSzPts val="800"/>
              <a:buNone/>
              <a:defRPr>
                <a:solidFill>
                  <a:srgbClr val="8896B4"/>
                </a:solidFill>
              </a:defRPr>
            </a:lvl5pPr>
            <a:lvl6pPr lvl="5" algn="ctr">
              <a:spcBef>
                <a:spcPts val="500"/>
              </a:spcBef>
              <a:spcAft>
                <a:spcPts val="0"/>
              </a:spcAft>
              <a:buSzPts val="800"/>
              <a:buNone/>
              <a:defRPr>
                <a:solidFill>
                  <a:srgbClr val="8896B4"/>
                </a:solidFill>
              </a:defRPr>
            </a:lvl6pPr>
            <a:lvl7pPr lvl="6" algn="ctr">
              <a:spcBef>
                <a:spcPts val="500"/>
              </a:spcBef>
              <a:spcAft>
                <a:spcPts val="0"/>
              </a:spcAft>
              <a:buSzPts val="800"/>
              <a:buNone/>
              <a:defRPr>
                <a:solidFill>
                  <a:srgbClr val="8896B4"/>
                </a:solidFill>
              </a:defRPr>
            </a:lvl7pPr>
            <a:lvl8pPr lvl="7" algn="ctr">
              <a:spcBef>
                <a:spcPts val="500"/>
              </a:spcBef>
              <a:spcAft>
                <a:spcPts val="0"/>
              </a:spcAft>
              <a:buSzPts val="800"/>
              <a:buNone/>
              <a:defRPr>
                <a:solidFill>
                  <a:srgbClr val="8896B4"/>
                </a:solidFill>
              </a:defRPr>
            </a:lvl8pPr>
            <a:lvl9pPr lvl="8" algn="ctr">
              <a:spcBef>
                <a:spcPts val="500"/>
              </a:spcBef>
              <a:spcAft>
                <a:spcPts val="500"/>
              </a:spcAft>
              <a:buSzPts val="800"/>
              <a:buNone/>
              <a:defRPr>
                <a:solidFill>
                  <a:srgbClr val="8896B4"/>
                </a:solidFill>
              </a:defRPr>
            </a:lvl9pPr>
          </a:lstStyle>
          <a:p/>
        </p:txBody>
      </p:sp>
      <p:sp>
        <p:nvSpPr>
          <p:cNvPr id="10" name="Google Shape;10;p2"/>
          <p:cNvSpPr txBox="1"/>
          <p:nvPr>
            <p:ph type="title"/>
          </p:nvPr>
        </p:nvSpPr>
        <p:spPr>
          <a:xfrm>
            <a:off x="199960" y="982916"/>
            <a:ext cx="5423700" cy="2117700"/>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lt1"/>
              </a:buClr>
              <a:buSzPts val="5000"/>
              <a:buFont typeface="Twentieth Century"/>
              <a:buNone/>
              <a:defRPr sz="5000">
                <a:solidFill>
                  <a:schemeClr val="lt1"/>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pic>
        <p:nvPicPr>
          <p:cNvPr descr="Logo&#10;&#10;Description automatically generated" id="11" name="Google Shape;11;p2"/>
          <p:cNvPicPr preferRelativeResize="0"/>
          <p:nvPr/>
        </p:nvPicPr>
        <p:blipFill rotWithShape="1">
          <a:blip r:embed="rId3">
            <a:alphaModFix/>
          </a:blip>
          <a:srcRect b="0" l="0" r="0" t="0"/>
          <a:stretch/>
        </p:blipFill>
        <p:spPr>
          <a:xfrm>
            <a:off x="8276032" y="4570892"/>
            <a:ext cx="615268" cy="33560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Slide">
  <p:cSld name="3_Title Slide">
    <p:spTree>
      <p:nvGrpSpPr>
        <p:cNvPr id="70" name="Shape 70"/>
        <p:cNvGrpSpPr/>
        <p:nvPr/>
      </p:nvGrpSpPr>
      <p:grpSpPr>
        <a:xfrm>
          <a:off x="0" y="0"/>
          <a:ext cx="0" cy="0"/>
          <a:chOff x="0" y="0"/>
          <a:chExt cx="0" cy="0"/>
        </a:xfrm>
      </p:grpSpPr>
      <p:sp>
        <p:nvSpPr>
          <p:cNvPr id="71" name="Google Shape;71;p11"/>
          <p:cNvSpPr txBox="1"/>
          <p:nvPr>
            <p:ph idx="1" type="subTitle"/>
          </p:nvPr>
        </p:nvSpPr>
        <p:spPr>
          <a:xfrm>
            <a:off x="435894" y="1297327"/>
            <a:ext cx="4585800" cy="450000"/>
          </a:xfrm>
          <a:prstGeom prst="rect">
            <a:avLst/>
          </a:prstGeom>
          <a:noFill/>
          <a:ln>
            <a:noFill/>
          </a:ln>
        </p:spPr>
        <p:txBody>
          <a:bodyPr anchorCtr="0" anchor="t" bIns="34275" lIns="68575" spcFirstLastPara="1" rIns="68575" wrap="square" tIns="34275">
            <a:normAutofit/>
          </a:bodyPr>
          <a:lstStyle>
            <a:lvl1pPr lvl="0" algn="l">
              <a:spcBef>
                <a:spcPts val="300"/>
              </a:spcBef>
              <a:spcAft>
                <a:spcPts val="0"/>
              </a:spcAft>
              <a:buSzPts val="1400"/>
              <a:buNone/>
              <a:defRPr sz="1500" cap="none">
                <a:solidFill>
                  <a:schemeClr val="accent2"/>
                </a:solidFill>
              </a:defRPr>
            </a:lvl1pPr>
            <a:lvl2pPr lvl="1" algn="ctr">
              <a:spcBef>
                <a:spcPts val="500"/>
              </a:spcBef>
              <a:spcAft>
                <a:spcPts val="0"/>
              </a:spcAft>
              <a:buSzPts val="1100"/>
              <a:buNone/>
              <a:defRPr>
                <a:solidFill>
                  <a:srgbClr val="8896B4"/>
                </a:solidFill>
              </a:defRPr>
            </a:lvl2pPr>
            <a:lvl3pPr lvl="2" algn="ctr">
              <a:spcBef>
                <a:spcPts val="500"/>
              </a:spcBef>
              <a:spcAft>
                <a:spcPts val="0"/>
              </a:spcAft>
              <a:buSzPts val="1000"/>
              <a:buNone/>
              <a:defRPr>
                <a:solidFill>
                  <a:srgbClr val="8896B4"/>
                </a:solidFill>
              </a:defRPr>
            </a:lvl3pPr>
            <a:lvl4pPr lvl="3" algn="ctr">
              <a:spcBef>
                <a:spcPts val="500"/>
              </a:spcBef>
              <a:spcAft>
                <a:spcPts val="0"/>
              </a:spcAft>
              <a:buSzPts val="800"/>
              <a:buNone/>
              <a:defRPr>
                <a:solidFill>
                  <a:srgbClr val="8896B4"/>
                </a:solidFill>
              </a:defRPr>
            </a:lvl4pPr>
            <a:lvl5pPr lvl="4" algn="ctr">
              <a:spcBef>
                <a:spcPts val="500"/>
              </a:spcBef>
              <a:spcAft>
                <a:spcPts val="0"/>
              </a:spcAft>
              <a:buSzPts val="800"/>
              <a:buNone/>
              <a:defRPr>
                <a:solidFill>
                  <a:srgbClr val="8896B4"/>
                </a:solidFill>
              </a:defRPr>
            </a:lvl5pPr>
            <a:lvl6pPr lvl="5" algn="ctr">
              <a:spcBef>
                <a:spcPts val="500"/>
              </a:spcBef>
              <a:spcAft>
                <a:spcPts val="0"/>
              </a:spcAft>
              <a:buSzPts val="800"/>
              <a:buNone/>
              <a:defRPr>
                <a:solidFill>
                  <a:srgbClr val="8896B4"/>
                </a:solidFill>
              </a:defRPr>
            </a:lvl6pPr>
            <a:lvl7pPr lvl="6" algn="ctr">
              <a:spcBef>
                <a:spcPts val="500"/>
              </a:spcBef>
              <a:spcAft>
                <a:spcPts val="0"/>
              </a:spcAft>
              <a:buSzPts val="800"/>
              <a:buNone/>
              <a:defRPr>
                <a:solidFill>
                  <a:srgbClr val="8896B4"/>
                </a:solidFill>
              </a:defRPr>
            </a:lvl7pPr>
            <a:lvl8pPr lvl="7" algn="ctr">
              <a:spcBef>
                <a:spcPts val="500"/>
              </a:spcBef>
              <a:spcAft>
                <a:spcPts val="0"/>
              </a:spcAft>
              <a:buSzPts val="800"/>
              <a:buNone/>
              <a:defRPr>
                <a:solidFill>
                  <a:srgbClr val="8896B4"/>
                </a:solidFill>
              </a:defRPr>
            </a:lvl8pPr>
            <a:lvl9pPr lvl="8" algn="ctr">
              <a:spcBef>
                <a:spcPts val="500"/>
              </a:spcBef>
              <a:spcAft>
                <a:spcPts val="500"/>
              </a:spcAft>
              <a:buSzPts val="800"/>
              <a:buNone/>
              <a:defRPr>
                <a:solidFill>
                  <a:srgbClr val="8896B4"/>
                </a:solidFill>
              </a:defRPr>
            </a:lvl9pPr>
          </a:lstStyle>
          <a:p/>
        </p:txBody>
      </p:sp>
      <p:sp>
        <p:nvSpPr>
          <p:cNvPr id="72" name="Google Shape;72;p11"/>
          <p:cNvSpPr txBox="1"/>
          <p:nvPr>
            <p:ph type="title"/>
          </p:nvPr>
        </p:nvSpPr>
        <p:spPr>
          <a:xfrm>
            <a:off x="436341" y="618796"/>
            <a:ext cx="4585500" cy="580800"/>
          </a:xfrm>
          <a:prstGeom prst="rect">
            <a:avLst/>
          </a:prstGeom>
          <a:noFill/>
          <a:ln>
            <a:noFill/>
          </a:ln>
        </p:spPr>
        <p:txBody>
          <a:bodyPr anchorCtr="0" anchor="ctr" bIns="34275" lIns="68575" spcFirstLastPara="1" rIns="68575" wrap="square" tIns="34275">
            <a:normAutofit/>
          </a:bodyPr>
          <a:lstStyle>
            <a:lvl1pPr lvl="0" algn="l">
              <a:spcBef>
                <a:spcPts val="0"/>
              </a:spcBef>
              <a:spcAft>
                <a:spcPts val="0"/>
              </a:spcAft>
              <a:buClr>
                <a:srgbClr val="203852"/>
              </a:buClr>
              <a:buSzPts val="2700"/>
              <a:buFont typeface="Twentieth Century"/>
              <a:buNone/>
              <a:defRPr>
                <a:solidFill>
                  <a:srgbClr val="203852"/>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3" name="Google Shape;73;p11"/>
          <p:cNvSpPr/>
          <p:nvPr>
            <p:ph idx="2" type="pic"/>
          </p:nvPr>
        </p:nvSpPr>
        <p:spPr>
          <a:xfrm>
            <a:off x="5155281" y="523289"/>
            <a:ext cx="3552900" cy="4043100"/>
          </a:xfrm>
          <a:prstGeom prst="rect">
            <a:avLst/>
          </a:prstGeom>
          <a:noFill/>
          <a:ln>
            <a:noFill/>
          </a:ln>
        </p:spPr>
        <p:txBody>
          <a:bodyPr anchorCtr="0" anchor="ctr" bIns="34275" lIns="68575" spcFirstLastPara="1" rIns="68575" wrap="square" tIns="34275">
            <a:noAutofit/>
          </a:bodyPr>
          <a:lstStyle>
            <a:lvl1pPr lvl="0" marR="0" rtl="0" algn="l">
              <a:spcBef>
                <a:spcPts val="300"/>
              </a:spcBef>
              <a:spcAft>
                <a:spcPts val="0"/>
              </a:spcAft>
              <a:buClr>
                <a:schemeClr val="accent2"/>
              </a:buClr>
              <a:buSzPts val="1200"/>
              <a:buFont typeface="Noto Sans Symbols"/>
              <a:buNone/>
              <a:defRPr b="0" i="0" sz="1400" u="none" cap="none" strike="noStrike">
                <a:solidFill>
                  <a:schemeClr val="dk2"/>
                </a:solidFill>
                <a:latin typeface="Twentieth Century"/>
                <a:ea typeface="Twentieth Century"/>
                <a:cs typeface="Twentieth Century"/>
                <a:sym typeface="Twentieth Century"/>
              </a:defRPr>
            </a:lvl1pPr>
            <a:lvl2pPr lvl="1" marR="0" rtl="0" algn="l">
              <a:spcBef>
                <a:spcPts val="500"/>
              </a:spcBef>
              <a:spcAft>
                <a:spcPts val="0"/>
              </a:spcAft>
              <a:buClr>
                <a:schemeClr val="accent2"/>
              </a:buClr>
              <a:buSzPts val="1100"/>
              <a:buFont typeface="Noto Sans Symbols"/>
              <a:buChar char="◼"/>
              <a:defRPr b="0" i="0" sz="1200" u="none" cap="none" strike="noStrike">
                <a:solidFill>
                  <a:schemeClr val="dk2"/>
                </a:solidFill>
                <a:latin typeface="Twentieth Century"/>
                <a:ea typeface="Twentieth Century"/>
                <a:cs typeface="Twentieth Century"/>
                <a:sym typeface="Twentieth Century"/>
              </a:defRPr>
            </a:lvl2pPr>
            <a:lvl3pPr lvl="2" marR="0" rtl="0" algn="l">
              <a:spcBef>
                <a:spcPts val="500"/>
              </a:spcBef>
              <a:spcAft>
                <a:spcPts val="0"/>
              </a:spcAft>
              <a:buClr>
                <a:schemeClr val="accent2"/>
              </a:buClr>
              <a:buSzPts val="1000"/>
              <a:buFont typeface="Noto Sans Symbols"/>
              <a:buChar char="◼"/>
              <a:defRPr b="0" i="0" sz="1100" u="none" cap="none" strike="noStrike">
                <a:solidFill>
                  <a:schemeClr val="dk2"/>
                </a:solidFill>
                <a:latin typeface="Twentieth Century"/>
                <a:ea typeface="Twentieth Century"/>
                <a:cs typeface="Twentieth Century"/>
                <a:sym typeface="Twentieth Century"/>
              </a:defRPr>
            </a:lvl3pPr>
            <a:lvl4pPr lvl="3"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4pPr>
            <a:lvl5pPr lvl="4"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5pPr>
            <a:lvl6pPr lvl="5"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6pPr>
            <a:lvl7pPr lvl="6"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7pPr>
            <a:lvl8pPr lvl="7"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8pPr>
            <a:lvl9pPr lvl="8" marR="0" rtl="0" algn="l">
              <a:spcBef>
                <a:spcPts val="500"/>
              </a:spcBef>
              <a:spcAft>
                <a:spcPts val="50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9pPr>
          </a:lstStyle>
          <a:p/>
        </p:txBody>
      </p:sp>
      <p:sp>
        <p:nvSpPr>
          <p:cNvPr id="74" name="Google Shape;74;p11"/>
          <p:cNvSpPr txBox="1"/>
          <p:nvPr>
            <p:ph idx="3" type="body"/>
          </p:nvPr>
        </p:nvSpPr>
        <p:spPr>
          <a:xfrm>
            <a:off x="435894" y="1909153"/>
            <a:ext cx="4585800" cy="2671800"/>
          </a:xfrm>
          <a:prstGeom prst="rect">
            <a:avLst/>
          </a:prstGeom>
          <a:noFill/>
          <a:ln>
            <a:noFill/>
          </a:ln>
        </p:spPr>
        <p:txBody>
          <a:bodyPr anchorCtr="0" anchor="t" bIns="34275" lIns="68575" spcFirstLastPara="1" rIns="68575" wrap="square" tIns="34275">
            <a:noAutofit/>
          </a:bodyPr>
          <a:lstStyle>
            <a:lvl1pPr indent="-228600" lvl="0" marL="457200" algn="l">
              <a:lnSpc>
                <a:spcPct val="150000"/>
              </a:lnSpc>
              <a:spcBef>
                <a:spcPts val="400"/>
              </a:spcBef>
              <a:spcAft>
                <a:spcPts val="0"/>
              </a:spcAft>
              <a:buSzPts val="1700"/>
              <a:buFont typeface="Arial"/>
              <a:buNone/>
              <a:defRPr sz="1800"/>
            </a:lvl1pPr>
            <a:lvl2pPr indent="-228600" lvl="1" marL="914400" algn="l">
              <a:lnSpc>
                <a:spcPct val="100000"/>
              </a:lnSpc>
              <a:spcBef>
                <a:spcPts val="500"/>
              </a:spcBef>
              <a:spcAft>
                <a:spcPts val="0"/>
              </a:spcAft>
              <a:buSzPts val="1900"/>
              <a:buFont typeface="Arial"/>
              <a:buNone/>
              <a:defRPr sz="2100"/>
            </a:lvl2pPr>
            <a:lvl3pPr indent="-228600" lvl="2" marL="1371600" algn="l">
              <a:lnSpc>
                <a:spcPct val="100000"/>
              </a:lnSpc>
              <a:spcBef>
                <a:spcPts val="500"/>
              </a:spcBef>
              <a:spcAft>
                <a:spcPts val="0"/>
              </a:spcAft>
              <a:buSzPts val="1700"/>
              <a:buFont typeface="Arial"/>
              <a:buNone/>
              <a:defRPr sz="1800"/>
            </a:lvl3pPr>
            <a:lvl4pPr indent="-228600" lvl="3" marL="1828800" algn="l">
              <a:lnSpc>
                <a:spcPct val="100000"/>
              </a:lnSpc>
              <a:spcBef>
                <a:spcPts val="500"/>
              </a:spcBef>
              <a:spcAft>
                <a:spcPts val="0"/>
              </a:spcAft>
              <a:buSzPts val="1400"/>
              <a:buFont typeface="Arial"/>
              <a:buNone/>
              <a:defRPr sz="1500"/>
            </a:lvl4pPr>
            <a:lvl5pPr indent="-228600" lvl="4" marL="2286000" algn="l">
              <a:lnSpc>
                <a:spcPct val="100000"/>
              </a:lnSpc>
              <a:spcBef>
                <a:spcPts val="500"/>
              </a:spcBef>
              <a:spcAft>
                <a:spcPts val="0"/>
              </a:spcAft>
              <a:buSzPts val="1400"/>
              <a:buFont typeface="Arial"/>
              <a:buNone/>
              <a:defRPr sz="1500"/>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pic>
        <p:nvPicPr>
          <p:cNvPr descr="Logo&#10;&#10;Description automatically generated" id="75" name="Google Shape;75;p11"/>
          <p:cNvPicPr preferRelativeResize="0"/>
          <p:nvPr/>
        </p:nvPicPr>
        <p:blipFill rotWithShape="1">
          <a:blip r:embed="rId2">
            <a:alphaModFix/>
          </a:blip>
          <a:srcRect b="0" l="0" r="0" t="0"/>
          <a:stretch/>
        </p:blipFill>
        <p:spPr>
          <a:xfrm>
            <a:off x="8276032" y="4570892"/>
            <a:ext cx="615268" cy="335601"/>
          </a:xfrm>
          <a:prstGeom prst="rect">
            <a:avLst/>
          </a:prstGeom>
          <a:noFill/>
          <a:ln>
            <a:noFill/>
          </a:ln>
        </p:spPr>
      </p:pic>
      <p:sp>
        <p:nvSpPr>
          <p:cNvPr id="76" name="Google Shape;76;p11"/>
          <p:cNvSpPr/>
          <p:nvPr/>
        </p:nvSpPr>
        <p:spPr>
          <a:xfrm>
            <a:off x="0" y="0"/>
            <a:ext cx="9144000" cy="114300"/>
          </a:xfrm>
          <a:prstGeom prst="rect">
            <a:avLst/>
          </a:prstGeom>
          <a:solidFill>
            <a:srgbClr val="00AB67"/>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77" name="Google Shape;77;p11"/>
          <p:cNvSpPr/>
          <p:nvPr/>
        </p:nvSpPr>
        <p:spPr>
          <a:xfrm>
            <a:off x="0" y="114300"/>
            <a:ext cx="9144000" cy="114300"/>
          </a:xfrm>
          <a:prstGeom prst="rect">
            <a:avLst/>
          </a:prstGeom>
          <a:solidFill>
            <a:srgbClr val="EBA9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Title Slide">
  <p:cSld name="6_Title Slide">
    <p:bg>
      <p:bgPr>
        <a:blipFill>
          <a:blip r:embed="rId2">
            <a:alphaModFix/>
          </a:blip>
          <a:stretch>
            <a:fillRect/>
          </a:stretch>
        </a:blipFill>
      </p:bgPr>
    </p:bg>
    <p:spTree>
      <p:nvGrpSpPr>
        <p:cNvPr id="78" name="Shape 78"/>
        <p:cNvGrpSpPr/>
        <p:nvPr/>
      </p:nvGrpSpPr>
      <p:grpSpPr>
        <a:xfrm>
          <a:off x="0" y="0"/>
          <a:ext cx="0" cy="0"/>
          <a:chOff x="0" y="0"/>
          <a:chExt cx="0" cy="0"/>
        </a:xfrm>
      </p:grpSpPr>
      <p:sp>
        <p:nvSpPr>
          <p:cNvPr id="79" name="Google Shape;79;p12"/>
          <p:cNvSpPr txBox="1"/>
          <p:nvPr>
            <p:ph idx="1" type="subTitle"/>
          </p:nvPr>
        </p:nvSpPr>
        <p:spPr>
          <a:xfrm>
            <a:off x="389868" y="1166683"/>
            <a:ext cx="2317800" cy="580800"/>
          </a:xfrm>
          <a:prstGeom prst="rect">
            <a:avLst/>
          </a:prstGeom>
          <a:noFill/>
          <a:ln>
            <a:noFill/>
          </a:ln>
        </p:spPr>
        <p:txBody>
          <a:bodyPr anchorCtr="0" anchor="t" bIns="34275" lIns="68575" spcFirstLastPara="1" rIns="68575" wrap="square" tIns="34275">
            <a:normAutofit/>
          </a:bodyPr>
          <a:lstStyle>
            <a:lvl1pPr lvl="0" algn="l">
              <a:spcBef>
                <a:spcPts val="300"/>
              </a:spcBef>
              <a:spcAft>
                <a:spcPts val="0"/>
              </a:spcAft>
              <a:buSzPts val="1400"/>
              <a:buNone/>
              <a:defRPr sz="1500" cap="none">
                <a:solidFill>
                  <a:schemeClr val="accent2"/>
                </a:solidFill>
              </a:defRPr>
            </a:lvl1pPr>
            <a:lvl2pPr lvl="1" algn="ctr">
              <a:spcBef>
                <a:spcPts val="500"/>
              </a:spcBef>
              <a:spcAft>
                <a:spcPts val="0"/>
              </a:spcAft>
              <a:buSzPts val="1100"/>
              <a:buNone/>
              <a:defRPr>
                <a:solidFill>
                  <a:srgbClr val="8896B4"/>
                </a:solidFill>
              </a:defRPr>
            </a:lvl2pPr>
            <a:lvl3pPr lvl="2" algn="ctr">
              <a:spcBef>
                <a:spcPts val="500"/>
              </a:spcBef>
              <a:spcAft>
                <a:spcPts val="0"/>
              </a:spcAft>
              <a:buSzPts val="1000"/>
              <a:buNone/>
              <a:defRPr>
                <a:solidFill>
                  <a:srgbClr val="8896B4"/>
                </a:solidFill>
              </a:defRPr>
            </a:lvl3pPr>
            <a:lvl4pPr lvl="3" algn="ctr">
              <a:spcBef>
                <a:spcPts val="500"/>
              </a:spcBef>
              <a:spcAft>
                <a:spcPts val="0"/>
              </a:spcAft>
              <a:buSzPts val="800"/>
              <a:buNone/>
              <a:defRPr>
                <a:solidFill>
                  <a:srgbClr val="8896B4"/>
                </a:solidFill>
              </a:defRPr>
            </a:lvl4pPr>
            <a:lvl5pPr lvl="4" algn="ctr">
              <a:spcBef>
                <a:spcPts val="500"/>
              </a:spcBef>
              <a:spcAft>
                <a:spcPts val="0"/>
              </a:spcAft>
              <a:buSzPts val="800"/>
              <a:buNone/>
              <a:defRPr>
                <a:solidFill>
                  <a:srgbClr val="8896B4"/>
                </a:solidFill>
              </a:defRPr>
            </a:lvl5pPr>
            <a:lvl6pPr lvl="5" algn="ctr">
              <a:spcBef>
                <a:spcPts val="500"/>
              </a:spcBef>
              <a:spcAft>
                <a:spcPts val="0"/>
              </a:spcAft>
              <a:buSzPts val="800"/>
              <a:buNone/>
              <a:defRPr>
                <a:solidFill>
                  <a:srgbClr val="8896B4"/>
                </a:solidFill>
              </a:defRPr>
            </a:lvl6pPr>
            <a:lvl7pPr lvl="6" algn="ctr">
              <a:spcBef>
                <a:spcPts val="500"/>
              </a:spcBef>
              <a:spcAft>
                <a:spcPts val="0"/>
              </a:spcAft>
              <a:buSzPts val="800"/>
              <a:buNone/>
              <a:defRPr>
                <a:solidFill>
                  <a:srgbClr val="8896B4"/>
                </a:solidFill>
              </a:defRPr>
            </a:lvl7pPr>
            <a:lvl8pPr lvl="7" algn="ctr">
              <a:spcBef>
                <a:spcPts val="500"/>
              </a:spcBef>
              <a:spcAft>
                <a:spcPts val="0"/>
              </a:spcAft>
              <a:buSzPts val="800"/>
              <a:buNone/>
              <a:defRPr>
                <a:solidFill>
                  <a:srgbClr val="8896B4"/>
                </a:solidFill>
              </a:defRPr>
            </a:lvl8pPr>
            <a:lvl9pPr lvl="8" algn="ctr">
              <a:spcBef>
                <a:spcPts val="500"/>
              </a:spcBef>
              <a:spcAft>
                <a:spcPts val="500"/>
              </a:spcAft>
              <a:buSzPts val="800"/>
              <a:buNone/>
              <a:defRPr>
                <a:solidFill>
                  <a:srgbClr val="8896B4"/>
                </a:solidFill>
              </a:defRPr>
            </a:lvl9pPr>
          </a:lstStyle>
          <a:p/>
        </p:txBody>
      </p:sp>
      <p:sp>
        <p:nvSpPr>
          <p:cNvPr id="80" name="Google Shape;80;p12"/>
          <p:cNvSpPr txBox="1"/>
          <p:nvPr>
            <p:ph type="title"/>
          </p:nvPr>
        </p:nvSpPr>
        <p:spPr>
          <a:xfrm>
            <a:off x="288631" y="260069"/>
            <a:ext cx="4585500" cy="580800"/>
          </a:xfrm>
          <a:prstGeom prst="rect">
            <a:avLst/>
          </a:prstGeom>
          <a:noFill/>
          <a:ln>
            <a:noFill/>
          </a:ln>
        </p:spPr>
        <p:txBody>
          <a:bodyPr anchorCtr="0" anchor="ctr" bIns="34275" lIns="68575" spcFirstLastPara="1" rIns="68575" wrap="square" tIns="34275">
            <a:normAutofit/>
          </a:bodyPr>
          <a:lstStyle>
            <a:lvl1pPr lvl="0" algn="l">
              <a:spcBef>
                <a:spcPts val="0"/>
              </a:spcBef>
              <a:spcAft>
                <a:spcPts val="0"/>
              </a:spcAft>
              <a:buClr>
                <a:schemeClr val="lt1"/>
              </a:buClr>
              <a:buSzPts val="2700"/>
              <a:buFont typeface="Twentieth Century"/>
              <a:buNone/>
              <a:defRPr>
                <a:solidFill>
                  <a:schemeClr val="lt1"/>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81" name="Google Shape;81;p12"/>
          <p:cNvSpPr/>
          <p:nvPr/>
        </p:nvSpPr>
        <p:spPr>
          <a:xfrm>
            <a:off x="8099473" y="4434323"/>
            <a:ext cx="1044600" cy="10446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82" name="Google Shape;82;p12"/>
          <p:cNvSpPr txBox="1"/>
          <p:nvPr>
            <p:ph idx="2" type="body"/>
          </p:nvPr>
        </p:nvSpPr>
        <p:spPr>
          <a:xfrm>
            <a:off x="389867" y="1845214"/>
            <a:ext cx="2317800" cy="2153400"/>
          </a:xfrm>
          <a:prstGeom prst="rect">
            <a:avLst/>
          </a:prstGeom>
          <a:noFill/>
          <a:ln>
            <a:noFill/>
          </a:ln>
        </p:spPr>
        <p:txBody>
          <a:bodyPr anchorCtr="0" anchor="t" bIns="34275" lIns="68575" spcFirstLastPara="1" rIns="68575" wrap="square" tIns="34275">
            <a:noAutofit/>
          </a:bodyPr>
          <a:lstStyle>
            <a:lvl1pPr indent="-228600" lvl="0" marL="457200" algn="l">
              <a:lnSpc>
                <a:spcPct val="100000"/>
              </a:lnSpc>
              <a:spcBef>
                <a:spcPts val="0"/>
              </a:spcBef>
              <a:spcAft>
                <a:spcPts val="0"/>
              </a:spcAft>
              <a:buSzPts val="1200"/>
              <a:buFont typeface="Arial"/>
              <a:buNone/>
              <a:defRPr sz="1400"/>
            </a:lvl1pPr>
            <a:lvl2pPr indent="-228600" lvl="1" marL="914400" algn="l">
              <a:lnSpc>
                <a:spcPct val="100000"/>
              </a:lnSpc>
              <a:spcBef>
                <a:spcPts val="400"/>
              </a:spcBef>
              <a:spcAft>
                <a:spcPts val="0"/>
              </a:spcAft>
              <a:buSzPts val="1900"/>
              <a:buFont typeface="Arial"/>
              <a:buNone/>
              <a:defRPr sz="2100"/>
            </a:lvl2pPr>
            <a:lvl3pPr indent="-228600" lvl="2" marL="1371600" algn="l">
              <a:lnSpc>
                <a:spcPct val="100000"/>
              </a:lnSpc>
              <a:spcBef>
                <a:spcPts val="500"/>
              </a:spcBef>
              <a:spcAft>
                <a:spcPts val="0"/>
              </a:spcAft>
              <a:buSzPts val="1700"/>
              <a:buFont typeface="Arial"/>
              <a:buNone/>
              <a:defRPr sz="1800"/>
            </a:lvl3pPr>
            <a:lvl4pPr indent="-228600" lvl="3" marL="1828800" algn="l">
              <a:lnSpc>
                <a:spcPct val="100000"/>
              </a:lnSpc>
              <a:spcBef>
                <a:spcPts val="500"/>
              </a:spcBef>
              <a:spcAft>
                <a:spcPts val="0"/>
              </a:spcAft>
              <a:buSzPts val="1400"/>
              <a:buFont typeface="Arial"/>
              <a:buNone/>
              <a:defRPr sz="1500"/>
            </a:lvl4pPr>
            <a:lvl5pPr indent="-228600" lvl="4" marL="2286000" algn="l">
              <a:lnSpc>
                <a:spcPct val="100000"/>
              </a:lnSpc>
              <a:spcBef>
                <a:spcPts val="500"/>
              </a:spcBef>
              <a:spcAft>
                <a:spcPts val="0"/>
              </a:spcAft>
              <a:buSzPts val="1400"/>
              <a:buFont typeface="Arial"/>
              <a:buNone/>
              <a:defRPr sz="1500"/>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sp>
        <p:nvSpPr>
          <p:cNvPr id="83" name="Google Shape;83;p12"/>
          <p:cNvSpPr txBox="1"/>
          <p:nvPr/>
        </p:nvSpPr>
        <p:spPr>
          <a:xfrm>
            <a:off x="3402521" y="1166683"/>
            <a:ext cx="2317800" cy="580800"/>
          </a:xfrm>
          <a:prstGeom prst="rect">
            <a:avLst/>
          </a:prstGeom>
          <a:noFill/>
          <a:ln>
            <a:noFill/>
          </a:ln>
        </p:spPr>
        <p:txBody>
          <a:bodyPr anchorCtr="0" anchor="t" bIns="34275" lIns="68575" spcFirstLastPara="1" rIns="68575" wrap="square" tIns="34275">
            <a:normAutofit/>
          </a:bodyPr>
          <a:lstStyle/>
          <a:p>
            <a:pPr indent="0" lvl="0" marL="0" marR="0" rtl="0" algn="l">
              <a:spcBef>
                <a:spcPts val="0"/>
              </a:spcBef>
              <a:spcAft>
                <a:spcPts val="0"/>
              </a:spcAft>
              <a:buClr>
                <a:schemeClr val="accent2"/>
              </a:buClr>
              <a:buSzPts val="1400"/>
              <a:buFont typeface="Noto Sans Symbols"/>
              <a:buNone/>
            </a:pPr>
            <a:r>
              <a:rPr b="0" i="0" lang="en" sz="1500" u="none" cap="none" strike="noStrike">
                <a:solidFill>
                  <a:schemeClr val="accent2"/>
                </a:solidFill>
                <a:latin typeface="Twentieth Century"/>
                <a:ea typeface="Twentieth Century"/>
                <a:cs typeface="Twentieth Century"/>
                <a:sym typeface="Twentieth Century"/>
              </a:rPr>
              <a:t>Click to edit master subtitle style</a:t>
            </a:r>
            <a:endParaRPr sz="1100"/>
          </a:p>
        </p:txBody>
      </p:sp>
      <p:sp>
        <p:nvSpPr>
          <p:cNvPr id="84" name="Google Shape;84;p12"/>
          <p:cNvSpPr txBox="1"/>
          <p:nvPr>
            <p:ph idx="3" type="body"/>
          </p:nvPr>
        </p:nvSpPr>
        <p:spPr>
          <a:xfrm>
            <a:off x="3402520" y="1845214"/>
            <a:ext cx="2317800" cy="2153400"/>
          </a:xfrm>
          <a:prstGeom prst="rect">
            <a:avLst/>
          </a:prstGeom>
          <a:noFill/>
          <a:ln>
            <a:noFill/>
          </a:ln>
        </p:spPr>
        <p:txBody>
          <a:bodyPr anchorCtr="0" anchor="t" bIns="34275" lIns="68575" spcFirstLastPara="1" rIns="68575" wrap="square" tIns="34275">
            <a:noAutofit/>
          </a:bodyPr>
          <a:lstStyle>
            <a:lvl1pPr indent="-228600" lvl="0" marL="457200" algn="l">
              <a:lnSpc>
                <a:spcPct val="100000"/>
              </a:lnSpc>
              <a:spcBef>
                <a:spcPts val="0"/>
              </a:spcBef>
              <a:spcAft>
                <a:spcPts val="0"/>
              </a:spcAft>
              <a:buSzPts val="1200"/>
              <a:buFont typeface="Arial"/>
              <a:buNone/>
              <a:defRPr sz="1400"/>
            </a:lvl1pPr>
            <a:lvl2pPr indent="-228600" lvl="1" marL="914400" algn="l">
              <a:lnSpc>
                <a:spcPct val="100000"/>
              </a:lnSpc>
              <a:spcBef>
                <a:spcPts val="400"/>
              </a:spcBef>
              <a:spcAft>
                <a:spcPts val="0"/>
              </a:spcAft>
              <a:buSzPts val="1900"/>
              <a:buFont typeface="Arial"/>
              <a:buNone/>
              <a:defRPr sz="2100"/>
            </a:lvl2pPr>
            <a:lvl3pPr indent="-228600" lvl="2" marL="1371600" algn="l">
              <a:lnSpc>
                <a:spcPct val="100000"/>
              </a:lnSpc>
              <a:spcBef>
                <a:spcPts val="500"/>
              </a:spcBef>
              <a:spcAft>
                <a:spcPts val="0"/>
              </a:spcAft>
              <a:buSzPts val="1700"/>
              <a:buFont typeface="Arial"/>
              <a:buNone/>
              <a:defRPr sz="1800"/>
            </a:lvl3pPr>
            <a:lvl4pPr indent="-228600" lvl="3" marL="1828800" algn="l">
              <a:lnSpc>
                <a:spcPct val="100000"/>
              </a:lnSpc>
              <a:spcBef>
                <a:spcPts val="500"/>
              </a:spcBef>
              <a:spcAft>
                <a:spcPts val="0"/>
              </a:spcAft>
              <a:buSzPts val="1400"/>
              <a:buFont typeface="Arial"/>
              <a:buNone/>
              <a:defRPr sz="1500"/>
            </a:lvl4pPr>
            <a:lvl5pPr indent="-228600" lvl="4" marL="2286000" algn="l">
              <a:lnSpc>
                <a:spcPct val="100000"/>
              </a:lnSpc>
              <a:spcBef>
                <a:spcPts val="500"/>
              </a:spcBef>
              <a:spcAft>
                <a:spcPts val="0"/>
              </a:spcAft>
              <a:buSzPts val="1400"/>
              <a:buFont typeface="Arial"/>
              <a:buNone/>
              <a:defRPr sz="1500"/>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sp>
        <p:nvSpPr>
          <p:cNvPr id="85" name="Google Shape;85;p12"/>
          <p:cNvSpPr txBox="1"/>
          <p:nvPr/>
        </p:nvSpPr>
        <p:spPr>
          <a:xfrm>
            <a:off x="6404621" y="1166683"/>
            <a:ext cx="2317800" cy="580800"/>
          </a:xfrm>
          <a:prstGeom prst="rect">
            <a:avLst/>
          </a:prstGeom>
          <a:noFill/>
          <a:ln>
            <a:noFill/>
          </a:ln>
        </p:spPr>
        <p:txBody>
          <a:bodyPr anchorCtr="0" anchor="t" bIns="34275" lIns="68575" spcFirstLastPara="1" rIns="68575" wrap="square" tIns="34275">
            <a:normAutofit/>
          </a:bodyPr>
          <a:lstStyle/>
          <a:p>
            <a:pPr indent="0" lvl="0" marL="0" marR="0" rtl="0" algn="l">
              <a:spcBef>
                <a:spcPts val="0"/>
              </a:spcBef>
              <a:spcAft>
                <a:spcPts val="0"/>
              </a:spcAft>
              <a:buClr>
                <a:schemeClr val="accent2"/>
              </a:buClr>
              <a:buSzPts val="1400"/>
              <a:buFont typeface="Noto Sans Symbols"/>
              <a:buNone/>
            </a:pPr>
            <a:r>
              <a:rPr b="0" i="0" lang="en" sz="1500" u="none" cap="none" strike="noStrike">
                <a:solidFill>
                  <a:schemeClr val="accent2"/>
                </a:solidFill>
                <a:latin typeface="Twentieth Century"/>
                <a:ea typeface="Twentieth Century"/>
                <a:cs typeface="Twentieth Century"/>
                <a:sym typeface="Twentieth Century"/>
              </a:rPr>
              <a:t>Click to edit master subtitle style</a:t>
            </a:r>
            <a:endParaRPr b="0" i="0" sz="1500" u="none" cap="none" strike="noStrike">
              <a:solidFill>
                <a:schemeClr val="accent2"/>
              </a:solidFill>
              <a:latin typeface="Twentieth Century"/>
              <a:ea typeface="Twentieth Century"/>
              <a:cs typeface="Twentieth Century"/>
              <a:sym typeface="Twentieth Century"/>
            </a:endParaRPr>
          </a:p>
        </p:txBody>
      </p:sp>
      <p:sp>
        <p:nvSpPr>
          <p:cNvPr id="86" name="Google Shape;86;p12"/>
          <p:cNvSpPr txBox="1"/>
          <p:nvPr>
            <p:ph idx="4" type="body"/>
          </p:nvPr>
        </p:nvSpPr>
        <p:spPr>
          <a:xfrm>
            <a:off x="6404620" y="1845214"/>
            <a:ext cx="2317800" cy="2153400"/>
          </a:xfrm>
          <a:prstGeom prst="rect">
            <a:avLst/>
          </a:prstGeom>
          <a:noFill/>
          <a:ln>
            <a:noFill/>
          </a:ln>
        </p:spPr>
        <p:txBody>
          <a:bodyPr anchorCtr="0" anchor="t" bIns="34275" lIns="68575" spcFirstLastPara="1" rIns="68575" wrap="square" tIns="34275">
            <a:noAutofit/>
          </a:bodyPr>
          <a:lstStyle>
            <a:lvl1pPr indent="-228600" lvl="0" marL="457200" algn="l">
              <a:lnSpc>
                <a:spcPct val="100000"/>
              </a:lnSpc>
              <a:spcBef>
                <a:spcPts val="0"/>
              </a:spcBef>
              <a:spcAft>
                <a:spcPts val="0"/>
              </a:spcAft>
              <a:buSzPts val="1200"/>
              <a:buFont typeface="Arial"/>
              <a:buNone/>
              <a:defRPr sz="1400"/>
            </a:lvl1pPr>
            <a:lvl2pPr indent="-228600" lvl="1" marL="914400" algn="l">
              <a:lnSpc>
                <a:spcPct val="100000"/>
              </a:lnSpc>
              <a:spcBef>
                <a:spcPts val="400"/>
              </a:spcBef>
              <a:spcAft>
                <a:spcPts val="0"/>
              </a:spcAft>
              <a:buSzPts val="1900"/>
              <a:buFont typeface="Arial"/>
              <a:buNone/>
              <a:defRPr sz="2100"/>
            </a:lvl2pPr>
            <a:lvl3pPr indent="-228600" lvl="2" marL="1371600" algn="l">
              <a:lnSpc>
                <a:spcPct val="100000"/>
              </a:lnSpc>
              <a:spcBef>
                <a:spcPts val="500"/>
              </a:spcBef>
              <a:spcAft>
                <a:spcPts val="0"/>
              </a:spcAft>
              <a:buSzPts val="1700"/>
              <a:buFont typeface="Arial"/>
              <a:buNone/>
              <a:defRPr sz="1800"/>
            </a:lvl3pPr>
            <a:lvl4pPr indent="-228600" lvl="3" marL="1828800" algn="l">
              <a:lnSpc>
                <a:spcPct val="100000"/>
              </a:lnSpc>
              <a:spcBef>
                <a:spcPts val="500"/>
              </a:spcBef>
              <a:spcAft>
                <a:spcPts val="0"/>
              </a:spcAft>
              <a:buSzPts val="1400"/>
              <a:buFont typeface="Arial"/>
              <a:buNone/>
              <a:defRPr sz="1500"/>
            </a:lvl4pPr>
            <a:lvl5pPr indent="-228600" lvl="4" marL="2286000" algn="l">
              <a:lnSpc>
                <a:spcPct val="100000"/>
              </a:lnSpc>
              <a:spcBef>
                <a:spcPts val="500"/>
              </a:spcBef>
              <a:spcAft>
                <a:spcPts val="0"/>
              </a:spcAft>
              <a:buSzPts val="1400"/>
              <a:buFont typeface="Arial"/>
              <a:buNone/>
              <a:defRPr sz="1500"/>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pic>
        <p:nvPicPr>
          <p:cNvPr descr="Logo&#10;&#10;Description automatically generated" id="87" name="Google Shape;87;p12"/>
          <p:cNvPicPr preferRelativeResize="0"/>
          <p:nvPr/>
        </p:nvPicPr>
        <p:blipFill rotWithShape="1">
          <a:blip r:embed="rId3">
            <a:alphaModFix/>
          </a:blip>
          <a:srcRect b="0" l="0" r="0" t="0"/>
          <a:stretch/>
        </p:blipFill>
        <p:spPr>
          <a:xfrm>
            <a:off x="8276032" y="4570892"/>
            <a:ext cx="615268" cy="335601"/>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Title Slide">
  <p:cSld name="7_Title Slide">
    <p:bg>
      <p:bgPr>
        <a:blipFill>
          <a:blip r:embed="rId2">
            <a:alphaModFix/>
          </a:blip>
          <a:stretch>
            <a:fillRect/>
          </a:stretch>
        </a:blipFill>
      </p:bgPr>
    </p:bg>
    <p:spTree>
      <p:nvGrpSpPr>
        <p:cNvPr id="88" name="Shape 88"/>
        <p:cNvGrpSpPr/>
        <p:nvPr/>
      </p:nvGrpSpPr>
      <p:grpSpPr>
        <a:xfrm>
          <a:off x="0" y="0"/>
          <a:ext cx="0" cy="0"/>
          <a:chOff x="0" y="0"/>
          <a:chExt cx="0" cy="0"/>
        </a:xfrm>
      </p:grpSpPr>
      <p:sp>
        <p:nvSpPr>
          <p:cNvPr id="89" name="Google Shape;89;p13"/>
          <p:cNvSpPr txBox="1"/>
          <p:nvPr>
            <p:ph idx="1" type="subTitle"/>
          </p:nvPr>
        </p:nvSpPr>
        <p:spPr>
          <a:xfrm>
            <a:off x="389868" y="1166683"/>
            <a:ext cx="8325000" cy="580800"/>
          </a:xfrm>
          <a:prstGeom prst="rect">
            <a:avLst/>
          </a:prstGeom>
          <a:noFill/>
          <a:ln>
            <a:noFill/>
          </a:ln>
        </p:spPr>
        <p:txBody>
          <a:bodyPr anchorCtr="0" anchor="t" bIns="34275" lIns="68575" spcFirstLastPara="1" rIns="68575" wrap="square" tIns="34275">
            <a:normAutofit/>
          </a:bodyPr>
          <a:lstStyle>
            <a:lvl1pPr lvl="0" algn="l">
              <a:spcBef>
                <a:spcPts val="300"/>
              </a:spcBef>
              <a:spcAft>
                <a:spcPts val="0"/>
              </a:spcAft>
              <a:buSzPts val="1400"/>
              <a:buNone/>
              <a:defRPr sz="1500" cap="none">
                <a:solidFill>
                  <a:schemeClr val="accent2"/>
                </a:solidFill>
              </a:defRPr>
            </a:lvl1pPr>
            <a:lvl2pPr lvl="1" algn="ctr">
              <a:spcBef>
                <a:spcPts val="500"/>
              </a:spcBef>
              <a:spcAft>
                <a:spcPts val="0"/>
              </a:spcAft>
              <a:buSzPts val="1100"/>
              <a:buNone/>
              <a:defRPr>
                <a:solidFill>
                  <a:srgbClr val="8896B4"/>
                </a:solidFill>
              </a:defRPr>
            </a:lvl2pPr>
            <a:lvl3pPr lvl="2" algn="ctr">
              <a:spcBef>
                <a:spcPts val="500"/>
              </a:spcBef>
              <a:spcAft>
                <a:spcPts val="0"/>
              </a:spcAft>
              <a:buSzPts val="1000"/>
              <a:buNone/>
              <a:defRPr>
                <a:solidFill>
                  <a:srgbClr val="8896B4"/>
                </a:solidFill>
              </a:defRPr>
            </a:lvl3pPr>
            <a:lvl4pPr lvl="3" algn="ctr">
              <a:spcBef>
                <a:spcPts val="500"/>
              </a:spcBef>
              <a:spcAft>
                <a:spcPts val="0"/>
              </a:spcAft>
              <a:buSzPts val="800"/>
              <a:buNone/>
              <a:defRPr>
                <a:solidFill>
                  <a:srgbClr val="8896B4"/>
                </a:solidFill>
              </a:defRPr>
            </a:lvl4pPr>
            <a:lvl5pPr lvl="4" algn="ctr">
              <a:spcBef>
                <a:spcPts val="500"/>
              </a:spcBef>
              <a:spcAft>
                <a:spcPts val="0"/>
              </a:spcAft>
              <a:buSzPts val="800"/>
              <a:buNone/>
              <a:defRPr>
                <a:solidFill>
                  <a:srgbClr val="8896B4"/>
                </a:solidFill>
              </a:defRPr>
            </a:lvl5pPr>
            <a:lvl6pPr lvl="5" algn="ctr">
              <a:spcBef>
                <a:spcPts val="500"/>
              </a:spcBef>
              <a:spcAft>
                <a:spcPts val="0"/>
              </a:spcAft>
              <a:buSzPts val="800"/>
              <a:buNone/>
              <a:defRPr>
                <a:solidFill>
                  <a:srgbClr val="8896B4"/>
                </a:solidFill>
              </a:defRPr>
            </a:lvl6pPr>
            <a:lvl7pPr lvl="6" algn="ctr">
              <a:spcBef>
                <a:spcPts val="500"/>
              </a:spcBef>
              <a:spcAft>
                <a:spcPts val="0"/>
              </a:spcAft>
              <a:buSzPts val="800"/>
              <a:buNone/>
              <a:defRPr>
                <a:solidFill>
                  <a:srgbClr val="8896B4"/>
                </a:solidFill>
              </a:defRPr>
            </a:lvl7pPr>
            <a:lvl8pPr lvl="7" algn="ctr">
              <a:spcBef>
                <a:spcPts val="500"/>
              </a:spcBef>
              <a:spcAft>
                <a:spcPts val="0"/>
              </a:spcAft>
              <a:buSzPts val="800"/>
              <a:buNone/>
              <a:defRPr>
                <a:solidFill>
                  <a:srgbClr val="8896B4"/>
                </a:solidFill>
              </a:defRPr>
            </a:lvl8pPr>
            <a:lvl9pPr lvl="8" algn="ctr">
              <a:spcBef>
                <a:spcPts val="500"/>
              </a:spcBef>
              <a:spcAft>
                <a:spcPts val="500"/>
              </a:spcAft>
              <a:buSzPts val="800"/>
              <a:buNone/>
              <a:defRPr>
                <a:solidFill>
                  <a:srgbClr val="8896B4"/>
                </a:solidFill>
              </a:defRPr>
            </a:lvl9pPr>
          </a:lstStyle>
          <a:p/>
        </p:txBody>
      </p:sp>
      <p:sp>
        <p:nvSpPr>
          <p:cNvPr id="90" name="Google Shape;90;p13"/>
          <p:cNvSpPr txBox="1"/>
          <p:nvPr>
            <p:ph type="title"/>
          </p:nvPr>
        </p:nvSpPr>
        <p:spPr>
          <a:xfrm>
            <a:off x="280368" y="246649"/>
            <a:ext cx="4585500" cy="580800"/>
          </a:xfrm>
          <a:prstGeom prst="rect">
            <a:avLst/>
          </a:prstGeom>
          <a:noFill/>
          <a:ln>
            <a:noFill/>
          </a:ln>
        </p:spPr>
        <p:txBody>
          <a:bodyPr anchorCtr="0" anchor="t" bIns="34275" lIns="68575" spcFirstLastPara="1" rIns="68575" wrap="square" tIns="34275">
            <a:normAutofit/>
          </a:bodyPr>
          <a:lstStyle>
            <a:lvl1pPr lvl="0" algn="l">
              <a:spcBef>
                <a:spcPts val="0"/>
              </a:spcBef>
              <a:spcAft>
                <a:spcPts val="0"/>
              </a:spcAft>
              <a:buClr>
                <a:schemeClr val="lt1"/>
              </a:buClr>
              <a:buSzPts val="2700"/>
              <a:buFont typeface="Twentieth Century"/>
              <a:buNone/>
              <a:defRPr>
                <a:solidFill>
                  <a:schemeClr val="lt1"/>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91" name="Google Shape;91;p13"/>
          <p:cNvSpPr/>
          <p:nvPr/>
        </p:nvSpPr>
        <p:spPr>
          <a:xfrm>
            <a:off x="8099473" y="4434323"/>
            <a:ext cx="1044600" cy="10446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92" name="Google Shape;92;p13"/>
          <p:cNvSpPr txBox="1"/>
          <p:nvPr>
            <p:ph idx="2" type="body"/>
          </p:nvPr>
        </p:nvSpPr>
        <p:spPr>
          <a:xfrm>
            <a:off x="389867" y="1845214"/>
            <a:ext cx="8325000" cy="2153400"/>
          </a:xfrm>
          <a:prstGeom prst="rect">
            <a:avLst/>
          </a:prstGeom>
          <a:noFill/>
          <a:ln>
            <a:noFill/>
          </a:ln>
        </p:spPr>
        <p:txBody>
          <a:bodyPr anchorCtr="0" anchor="t" bIns="34275" lIns="68575" spcFirstLastPara="1" rIns="68575" wrap="square" tIns="34275">
            <a:noAutofit/>
          </a:bodyPr>
          <a:lstStyle>
            <a:lvl1pPr indent="-228600" lvl="0" marL="457200" algn="l">
              <a:lnSpc>
                <a:spcPct val="100000"/>
              </a:lnSpc>
              <a:spcBef>
                <a:spcPts val="0"/>
              </a:spcBef>
              <a:spcAft>
                <a:spcPts val="0"/>
              </a:spcAft>
              <a:buSzPts val="1200"/>
              <a:buFont typeface="Arial"/>
              <a:buNone/>
              <a:defRPr sz="1400"/>
            </a:lvl1pPr>
            <a:lvl2pPr indent="-228600" lvl="1" marL="914400" algn="l">
              <a:lnSpc>
                <a:spcPct val="100000"/>
              </a:lnSpc>
              <a:spcBef>
                <a:spcPts val="400"/>
              </a:spcBef>
              <a:spcAft>
                <a:spcPts val="0"/>
              </a:spcAft>
              <a:buSzPts val="1900"/>
              <a:buFont typeface="Arial"/>
              <a:buNone/>
              <a:defRPr sz="2100"/>
            </a:lvl2pPr>
            <a:lvl3pPr indent="-228600" lvl="2" marL="1371600" algn="l">
              <a:lnSpc>
                <a:spcPct val="100000"/>
              </a:lnSpc>
              <a:spcBef>
                <a:spcPts val="500"/>
              </a:spcBef>
              <a:spcAft>
                <a:spcPts val="0"/>
              </a:spcAft>
              <a:buSzPts val="1700"/>
              <a:buFont typeface="Arial"/>
              <a:buNone/>
              <a:defRPr sz="1800"/>
            </a:lvl3pPr>
            <a:lvl4pPr indent="-228600" lvl="3" marL="1828800" algn="l">
              <a:lnSpc>
                <a:spcPct val="100000"/>
              </a:lnSpc>
              <a:spcBef>
                <a:spcPts val="500"/>
              </a:spcBef>
              <a:spcAft>
                <a:spcPts val="0"/>
              </a:spcAft>
              <a:buSzPts val="1400"/>
              <a:buFont typeface="Arial"/>
              <a:buNone/>
              <a:defRPr sz="1500"/>
            </a:lvl4pPr>
            <a:lvl5pPr indent="-228600" lvl="4" marL="2286000" algn="l">
              <a:lnSpc>
                <a:spcPct val="100000"/>
              </a:lnSpc>
              <a:spcBef>
                <a:spcPts val="500"/>
              </a:spcBef>
              <a:spcAft>
                <a:spcPts val="0"/>
              </a:spcAft>
              <a:buSzPts val="1400"/>
              <a:buFont typeface="Arial"/>
              <a:buNone/>
              <a:defRPr sz="1500"/>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pic>
        <p:nvPicPr>
          <p:cNvPr descr="Logo&#10;&#10;Description automatically generated" id="93" name="Google Shape;93;p13"/>
          <p:cNvPicPr preferRelativeResize="0"/>
          <p:nvPr/>
        </p:nvPicPr>
        <p:blipFill rotWithShape="1">
          <a:blip r:embed="rId3">
            <a:alphaModFix/>
          </a:blip>
          <a:srcRect b="0" l="0" r="0" t="0"/>
          <a:stretch/>
        </p:blipFill>
        <p:spPr>
          <a:xfrm>
            <a:off x="8276032" y="4570892"/>
            <a:ext cx="615268" cy="335601"/>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4" name="Shape 94"/>
        <p:cNvGrpSpPr/>
        <p:nvPr/>
      </p:nvGrpSpPr>
      <p:grpSpPr>
        <a:xfrm>
          <a:off x="0" y="0"/>
          <a:ext cx="0" cy="0"/>
          <a:chOff x="0" y="0"/>
          <a:chExt cx="0" cy="0"/>
        </a:xfrm>
      </p:grpSpPr>
      <p:sp>
        <p:nvSpPr>
          <p:cNvPr id="95" name="Google Shape;95;p14"/>
          <p:cNvSpPr txBox="1"/>
          <p:nvPr>
            <p:ph type="ctrTitle"/>
          </p:nvPr>
        </p:nvSpPr>
        <p:spPr>
          <a:xfrm>
            <a:off x="311708" y="744575"/>
            <a:ext cx="8520600" cy="2052600"/>
          </a:xfrm>
          <a:prstGeom prst="rect">
            <a:avLst/>
          </a:prstGeom>
        </p:spPr>
        <p:txBody>
          <a:bodyPr anchorCtr="0" anchor="b" bIns="34275" lIns="68575" spcFirstLastPara="1" rIns="68575" wrap="square" tIns="3427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96" name="Google Shape;96;p14"/>
          <p:cNvSpPr txBox="1"/>
          <p:nvPr>
            <p:ph idx="1" type="subTitle"/>
          </p:nvPr>
        </p:nvSpPr>
        <p:spPr>
          <a:xfrm>
            <a:off x="311700" y="2834125"/>
            <a:ext cx="8520600" cy="792600"/>
          </a:xfrm>
          <a:prstGeom prst="rect">
            <a:avLst/>
          </a:prstGeom>
        </p:spPr>
        <p:txBody>
          <a:bodyPr anchorCtr="0" anchor="ctr" bIns="34275" lIns="68575" spcFirstLastPara="1" rIns="68575" wrap="square" tIns="34275">
            <a:normAutofit/>
          </a:bodyPr>
          <a:lstStyle>
            <a:lvl1pPr lvl="0" rtl="0" algn="ctr">
              <a:lnSpc>
                <a:spcPct val="100000"/>
              </a:lnSpc>
              <a:spcBef>
                <a:spcPts val="300"/>
              </a:spcBef>
              <a:spcAft>
                <a:spcPts val="0"/>
              </a:spcAft>
              <a:buSzPts val="2800"/>
              <a:buNone/>
              <a:defRPr sz="2800"/>
            </a:lvl1pPr>
            <a:lvl2pPr lvl="1" rtl="0" algn="ctr">
              <a:lnSpc>
                <a:spcPct val="100000"/>
              </a:lnSpc>
              <a:spcBef>
                <a:spcPts val="200"/>
              </a:spcBef>
              <a:spcAft>
                <a:spcPts val="0"/>
              </a:spcAft>
              <a:buSzPts val="2800"/>
              <a:buNone/>
              <a:defRPr sz="2800"/>
            </a:lvl2pPr>
            <a:lvl3pPr lvl="2" rtl="0" algn="ctr">
              <a:lnSpc>
                <a:spcPct val="100000"/>
              </a:lnSpc>
              <a:spcBef>
                <a:spcPts val="200"/>
              </a:spcBef>
              <a:spcAft>
                <a:spcPts val="0"/>
              </a:spcAft>
              <a:buSzPts val="2800"/>
              <a:buNone/>
              <a:defRPr sz="2800"/>
            </a:lvl3pPr>
            <a:lvl4pPr lvl="3" rtl="0" algn="ctr">
              <a:lnSpc>
                <a:spcPct val="100000"/>
              </a:lnSpc>
              <a:spcBef>
                <a:spcPts val="200"/>
              </a:spcBef>
              <a:spcAft>
                <a:spcPts val="0"/>
              </a:spcAft>
              <a:buSzPts val="2800"/>
              <a:buNone/>
              <a:defRPr sz="2800"/>
            </a:lvl4pPr>
            <a:lvl5pPr lvl="4" rtl="0" algn="ctr">
              <a:lnSpc>
                <a:spcPct val="100000"/>
              </a:lnSpc>
              <a:spcBef>
                <a:spcPts val="200"/>
              </a:spcBef>
              <a:spcAft>
                <a:spcPts val="0"/>
              </a:spcAft>
              <a:buSzPts val="2800"/>
              <a:buNone/>
              <a:defRPr sz="2800"/>
            </a:lvl5pPr>
            <a:lvl6pPr lvl="5" rtl="0" algn="ctr">
              <a:lnSpc>
                <a:spcPct val="100000"/>
              </a:lnSpc>
              <a:spcBef>
                <a:spcPts val="200"/>
              </a:spcBef>
              <a:spcAft>
                <a:spcPts val="0"/>
              </a:spcAft>
              <a:buSzPts val="2800"/>
              <a:buNone/>
              <a:defRPr sz="2800"/>
            </a:lvl6pPr>
            <a:lvl7pPr lvl="6" rtl="0" algn="ctr">
              <a:lnSpc>
                <a:spcPct val="100000"/>
              </a:lnSpc>
              <a:spcBef>
                <a:spcPts val="200"/>
              </a:spcBef>
              <a:spcAft>
                <a:spcPts val="0"/>
              </a:spcAft>
              <a:buSzPts val="2800"/>
              <a:buNone/>
              <a:defRPr sz="2800"/>
            </a:lvl7pPr>
            <a:lvl8pPr lvl="7" rtl="0" algn="ctr">
              <a:lnSpc>
                <a:spcPct val="100000"/>
              </a:lnSpc>
              <a:spcBef>
                <a:spcPts val="200"/>
              </a:spcBef>
              <a:spcAft>
                <a:spcPts val="0"/>
              </a:spcAft>
              <a:buSzPts val="2800"/>
              <a:buNone/>
              <a:defRPr sz="2800"/>
            </a:lvl8pPr>
            <a:lvl9pPr lvl="8" rtl="0" algn="ctr">
              <a:lnSpc>
                <a:spcPct val="100000"/>
              </a:lnSpc>
              <a:spcBef>
                <a:spcPts val="200"/>
              </a:spcBef>
              <a:spcAft>
                <a:spcPts val="0"/>
              </a:spcAft>
              <a:buSzPts val="2800"/>
              <a:buNone/>
              <a:defRPr sz="2800"/>
            </a:lvl9pPr>
          </a:lstStyle>
          <a:p/>
        </p:txBody>
      </p:sp>
      <p:sp>
        <p:nvSpPr>
          <p:cNvPr id="97" name="Google Shape;97;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Slide">
  <p:cSld name="5_Title Slide">
    <p:bg>
      <p:bgPr>
        <a:blipFill>
          <a:blip r:embed="rId2">
            <a:alphaModFix/>
          </a:blip>
          <a:stretch>
            <a:fillRect/>
          </a:stretch>
        </a:blipFill>
      </p:bgPr>
    </p:bg>
    <p:spTree>
      <p:nvGrpSpPr>
        <p:cNvPr id="12" name="Shape 12"/>
        <p:cNvGrpSpPr/>
        <p:nvPr/>
      </p:nvGrpSpPr>
      <p:grpSpPr>
        <a:xfrm>
          <a:off x="0" y="0"/>
          <a:ext cx="0" cy="0"/>
          <a:chOff x="0" y="0"/>
          <a:chExt cx="0" cy="0"/>
        </a:xfrm>
      </p:grpSpPr>
      <p:sp>
        <p:nvSpPr>
          <p:cNvPr id="13" name="Google Shape;13;p3"/>
          <p:cNvSpPr txBox="1"/>
          <p:nvPr>
            <p:ph idx="1" type="subTitle"/>
          </p:nvPr>
        </p:nvSpPr>
        <p:spPr>
          <a:xfrm>
            <a:off x="199960" y="3118938"/>
            <a:ext cx="4104900" cy="516000"/>
          </a:xfrm>
          <a:prstGeom prst="rect">
            <a:avLst/>
          </a:prstGeom>
          <a:noFill/>
          <a:ln>
            <a:noFill/>
          </a:ln>
        </p:spPr>
        <p:txBody>
          <a:bodyPr anchorCtr="0" anchor="t" bIns="34275" lIns="68575" spcFirstLastPara="1" rIns="68575" wrap="square" tIns="34275">
            <a:normAutofit/>
          </a:bodyPr>
          <a:lstStyle>
            <a:lvl1pPr lvl="0" algn="l">
              <a:spcBef>
                <a:spcPts val="500"/>
              </a:spcBef>
              <a:spcAft>
                <a:spcPts val="0"/>
              </a:spcAft>
              <a:buSzPts val="2200"/>
              <a:buNone/>
              <a:defRPr sz="2400" cap="none">
                <a:solidFill>
                  <a:schemeClr val="lt1"/>
                </a:solidFill>
              </a:defRPr>
            </a:lvl1pPr>
            <a:lvl2pPr lvl="1" algn="ctr">
              <a:spcBef>
                <a:spcPts val="500"/>
              </a:spcBef>
              <a:spcAft>
                <a:spcPts val="0"/>
              </a:spcAft>
              <a:buSzPts val="1100"/>
              <a:buNone/>
              <a:defRPr>
                <a:solidFill>
                  <a:srgbClr val="8896B4"/>
                </a:solidFill>
              </a:defRPr>
            </a:lvl2pPr>
            <a:lvl3pPr lvl="2" algn="ctr">
              <a:spcBef>
                <a:spcPts val="500"/>
              </a:spcBef>
              <a:spcAft>
                <a:spcPts val="0"/>
              </a:spcAft>
              <a:buSzPts val="1000"/>
              <a:buNone/>
              <a:defRPr>
                <a:solidFill>
                  <a:srgbClr val="8896B4"/>
                </a:solidFill>
              </a:defRPr>
            </a:lvl3pPr>
            <a:lvl4pPr lvl="3" algn="ctr">
              <a:spcBef>
                <a:spcPts val="500"/>
              </a:spcBef>
              <a:spcAft>
                <a:spcPts val="0"/>
              </a:spcAft>
              <a:buSzPts val="800"/>
              <a:buNone/>
              <a:defRPr>
                <a:solidFill>
                  <a:srgbClr val="8896B4"/>
                </a:solidFill>
              </a:defRPr>
            </a:lvl4pPr>
            <a:lvl5pPr lvl="4" algn="ctr">
              <a:spcBef>
                <a:spcPts val="500"/>
              </a:spcBef>
              <a:spcAft>
                <a:spcPts val="0"/>
              </a:spcAft>
              <a:buSzPts val="800"/>
              <a:buNone/>
              <a:defRPr>
                <a:solidFill>
                  <a:srgbClr val="8896B4"/>
                </a:solidFill>
              </a:defRPr>
            </a:lvl5pPr>
            <a:lvl6pPr lvl="5" algn="ctr">
              <a:spcBef>
                <a:spcPts val="500"/>
              </a:spcBef>
              <a:spcAft>
                <a:spcPts val="0"/>
              </a:spcAft>
              <a:buSzPts val="800"/>
              <a:buNone/>
              <a:defRPr>
                <a:solidFill>
                  <a:srgbClr val="8896B4"/>
                </a:solidFill>
              </a:defRPr>
            </a:lvl6pPr>
            <a:lvl7pPr lvl="6" algn="ctr">
              <a:spcBef>
                <a:spcPts val="500"/>
              </a:spcBef>
              <a:spcAft>
                <a:spcPts val="0"/>
              </a:spcAft>
              <a:buSzPts val="800"/>
              <a:buNone/>
              <a:defRPr>
                <a:solidFill>
                  <a:srgbClr val="8896B4"/>
                </a:solidFill>
              </a:defRPr>
            </a:lvl7pPr>
            <a:lvl8pPr lvl="7" algn="ctr">
              <a:spcBef>
                <a:spcPts val="500"/>
              </a:spcBef>
              <a:spcAft>
                <a:spcPts val="0"/>
              </a:spcAft>
              <a:buSzPts val="800"/>
              <a:buNone/>
              <a:defRPr>
                <a:solidFill>
                  <a:srgbClr val="8896B4"/>
                </a:solidFill>
              </a:defRPr>
            </a:lvl8pPr>
            <a:lvl9pPr lvl="8" algn="ctr">
              <a:spcBef>
                <a:spcPts val="500"/>
              </a:spcBef>
              <a:spcAft>
                <a:spcPts val="500"/>
              </a:spcAft>
              <a:buSzPts val="800"/>
              <a:buNone/>
              <a:defRPr>
                <a:solidFill>
                  <a:srgbClr val="8896B4"/>
                </a:solidFill>
              </a:defRPr>
            </a:lvl9pPr>
          </a:lstStyle>
          <a:p/>
        </p:txBody>
      </p:sp>
      <p:sp>
        <p:nvSpPr>
          <p:cNvPr id="14" name="Google Shape;14;p3"/>
          <p:cNvSpPr txBox="1"/>
          <p:nvPr>
            <p:ph type="title"/>
          </p:nvPr>
        </p:nvSpPr>
        <p:spPr>
          <a:xfrm>
            <a:off x="199960" y="982916"/>
            <a:ext cx="5423700" cy="2117700"/>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lt1"/>
              </a:buClr>
              <a:buSzPts val="5000"/>
              <a:buFont typeface="Twentieth Century"/>
              <a:buNone/>
              <a:defRPr sz="5000">
                <a:solidFill>
                  <a:schemeClr val="lt1"/>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pic>
        <p:nvPicPr>
          <p:cNvPr descr="Logo&#10;&#10;Description automatically generated" id="15" name="Google Shape;15;p3"/>
          <p:cNvPicPr preferRelativeResize="0"/>
          <p:nvPr/>
        </p:nvPicPr>
        <p:blipFill rotWithShape="1">
          <a:blip r:embed="rId3">
            <a:alphaModFix/>
          </a:blip>
          <a:srcRect b="0" l="0" r="0" t="0"/>
          <a:stretch/>
        </p:blipFill>
        <p:spPr>
          <a:xfrm>
            <a:off x="8276032" y="4570892"/>
            <a:ext cx="615268" cy="335601"/>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6" name="Shape 16"/>
        <p:cNvGrpSpPr/>
        <p:nvPr/>
      </p:nvGrpSpPr>
      <p:grpSpPr>
        <a:xfrm>
          <a:off x="0" y="0"/>
          <a:ext cx="0" cy="0"/>
          <a:chOff x="0" y="0"/>
          <a:chExt cx="0" cy="0"/>
        </a:xfrm>
      </p:grpSpPr>
      <p:sp>
        <p:nvSpPr>
          <p:cNvPr id="17" name="Google Shape;17;p4"/>
          <p:cNvSpPr/>
          <p:nvPr/>
        </p:nvSpPr>
        <p:spPr>
          <a:xfrm>
            <a:off x="0" y="0"/>
            <a:ext cx="9144000" cy="114300"/>
          </a:xfrm>
          <a:prstGeom prst="rect">
            <a:avLst/>
          </a:prstGeom>
          <a:solidFill>
            <a:srgbClr val="00AB67"/>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18" name="Google Shape;18;p4"/>
          <p:cNvSpPr/>
          <p:nvPr/>
        </p:nvSpPr>
        <p:spPr>
          <a:xfrm>
            <a:off x="0" y="114300"/>
            <a:ext cx="9144000" cy="114300"/>
          </a:xfrm>
          <a:prstGeom prst="rect">
            <a:avLst/>
          </a:prstGeom>
          <a:solidFill>
            <a:srgbClr val="EBA9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19" name="Google Shape;19;p4"/>
          <p:cNvSpPr/>
          <p:nvPr/>
        </p:nvSpPr>
        <p:spPr>
          <a:xfrm>
            <a:off x="0" y="5029200"/>
            <a:ext cx="9144000" cy="114300"/>
          </a:xfrm>
          <a:prstGeom prst="rect">
            <a:avLst/>
          </a:prstGeom>
          <a:solidFill>
            <a:srgbClr val="00AB67"/>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20" name="Google Shape;20;p4"/>
          <p:cNvSpPr/>
          <p:nvPr/>
        </p:nvSpPr>
        <p:spPr>
          <a:xfrm>
            <a:off x="0" y="4914900"/>
            <a:ext cx="9144000" cy="114300"/>
          </a:xfrm>
          <a:prstGeom prst="rect">
            <a:avLst/>
          </a:prstGeom>
          <a:solidFill>
            <a:srgbClr val="EBA9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21" name="Google Shape;21;p4"/>
          <p:cNvSpPr txBox="1"/>
          <p:nvPr>
            <p:ph idx="1" type="subTitle"/>
          </p:nvPr>
        </p:nvSpPr>
        <p:spPr>
          <a:xfrm>
            <a:off x="435895" y="945488"/>
            <a:ext cx="8245200" cy="442800"/>
          </a:xfrm>
          <a:prstGeom prst="rect">
            <a:avLst/>
          </a:prstGeom>
          <a:noFill/>
          <a:ln>
            <a:noFill/>
          </a:ln>
        </p:spPr>
        <p:txBody>
          <a:bodyPr anchorCtr="0" anchor="t" bIns="34275" lIns="68575" spcFirstLastPara="1" rIns="68575" wrap="square" tIns="34275">
            <a:normAutofit/>
          </a:bodyPr>
          <a:lstStyle>
            <a:lvl1pPr lvl="0" algn="l">
              <a:spcBef>
                <a:spcPts val="300"/>
              </a:spcBef>
              <a:spcAft>
                <a:spcPts val="0"/>
              </a:spcAft>
              <a:buSzPts val="1400"/>
              <a:buNone/>
              <a:defRPr sz="1500" cap="none">
                <a:solidFill>
                  <a:schemeClr val="accent2"/>
                </a:solidFill>
              </a:defRPr>
            </a:lvl1pPr>
            <a:lvl2pPr lvl="1" algn="ctr">
              <a:spcBef>
                <a:spcPts val="500"/>
              </a:spcBef>
              <a:spcAft>
                <a:spcPts val="0"/>
              </a:spcAft>
              <a:buSzPts val="1100"/>
              <a:buNone/>
              <a:defRPr>
                <a:solidFill>
                  <a:srgbClr val="8896B4"/>
                </a:solidFill>
              </a:defRPr>
            </a:lvl2pPr>
            <a:lvl3pPr lvl="2" algn="ctr">
              <a:spcBef>
                <a:spcPts val="500"/>
              </a:spcBef>
              <a:spcAft>
                <a:spcPts val="0"/>
              </a:spcAft>
              <a:buSzPts val="1000"/>
              <a:buNone/>
              <a:defRPr>
                <a:solidFill>
                  <a:srgbClr val="8896B4"/>
                </a:solidFill>
              </a:defRPr>
            </a:lvl3pPr>
            <a:lvl4pPr lvl="3" algn="ctr">
              <a:spcBef>
                <a:spcPts val="500"/>
              </a:spcBef>
              <a:spcAft>
                <a:spcPts val="0"/>
              </a:spcAft>
              <a:buSzPts val="800"/>
              <a:buNone/>
              <a:defRPr>
                <a:solidFill>
                  <a:srgbClr val="8896B4"/>
                </a:solidFill>
              </a:defRPr>
            </a:lvl4pPr>
            <a:lvl5pPr lvl="4" algn="ctr">
              <a:spcBef>
                <a:spcPts val="500"/>
              </a:spcBef>
              <a:spcAft>
                <a:spcPts val="0"/>
              </a:spcAft>
              <a:buSzPts val="800"/>
              <a:buNone/>
              <a:defRPr>
                <a:solidFill>
                  <a:srgbClr val="8896B4"/>
                </a:solidFill>
              </a:defRPr>
            </a:lvl5pPr>
            <a:lvl6pPr lvl="5" algn="ctr">
              <a:spcBef>
                <a:spcPts val="500"/>
              </a:spcBef>
              <a:spcAft>
                <a:spcPts val="0"/>
              </a:spcAft>
              <a:buSzPts val="800"/>
              <a:buNone/>
              <a:defRPr>
                <a:solidFill>
                  <a:srgbClr val="8896B4"/>
                </a:solidFill>
              </a:defRPr>
            </a:lvl6pPr>
            <a:lvl7pPr lvl="6" algn="ctr">
              <a:spcBef>
                <a:spcPts val="500"/>
              </a:spcBef>
              <a:spcAft>
                <a:spcPts val="0"/>
              </a:spcAft>
              <a:buSzPts val="800"/>
              <a:buNone/>
              <a:defRPr>
                <a:solidFill>
                  <a:srgbClr val="8896B4"/>
                </a:solidFill>
              </a:defRPr>
            </a:lvl7pPr>
            <a:lvl8pPr lvl="7" algn="ctr">
              <a:spcBef>
                <a:spcPts val="500"/>
              </a:spcBef>
              <a:spcAft>
                <a:spcPts val="0"/>
              </a:spcAft>
              <a:buSzPts val="800"/>
              <a:buNone/>
              <a:defRPr>
                <a:solidFill>
                  <a:srgbClr val="8896B4"/>
                </a:solidFill>
              </a:defRPr>
            </a:lvl8pPr>
            <a:lvl9pPr lvl="8" algn="ctr">
              <a:spcBef>
                <a:spcPts val="500"/>
              </a:spcBef>
              <a:spcAft>
                <a:spcPts val="500"/>
              </a:spcAft>
              <a:buSzPts val="800"/>
              <a:buNone/>
              <a:defRPr>
                <a:solidFill>
                  <a:srgbClr val="8896B4"/>
                </a:solidFill>
              </a:defRPr>
            </a:lvl9pPr>
          </a:lstStyle>
          <a:p/>
        </p:txBody>
      </p:sp>
      <p:sp>
        <p:nvSpPr>
          <p:cNvPr id="22" name="Google Shape;22;p4"/>
          <p:cNvSpPr txBox="1"/>
          <p:nvPr>
            <p:ph type="title"/>
          </p:nvPr>
        </p:nvSpPr>
        <p:spPr>
          <a:xfrm>
            <a:off x="435894" y="333632"/>
            <a:ext cx="8272200" cy="571200"/>
          </a:xfrm>
          <a:prstGeom prst="rect">
            <a:avLst/>
          </a:prstGeom>
          <a:noFill/>
          <a:ln>
            <a:noFill/>
          </a:ln>
        </p:spPr>
        <p:txBody>
          <a:bodyPr anchorCtr="0" anchor="ctr" bIns="34275" lIns="68575" spcFirstLastPara="1" rIns="68575" wrap="square" tIns="34275">
            <a:normAutofit/>
          </a:bodyPr>
          <a:lstStyle>
            <a:lvl1pPr lvl="0" algn="l">
              <a:spcBef>
                <a:spcPts val="0"/>
              </a:spcBef>
              <a:spcAft>
                <a:spcPts val="0"/>
              </a:spcAft>
              <a:buClr>
                <a:srgbClr val="203852"/>
              </a:buClr>
              <a:buSzPts val="2700"/>
              <a:buFont typeface="Twentieth Century"/>
              <a:buNone/>
              <a:defRPr>
                <a:solidFill>
                  <a:srgbClr val="203852"/>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23" name="Google Shape;23;p4"/>
          <p:cNvSpPr txBox="1"/>
          <p:nvPr>
            <p:ph idx="2" type="body"/>
          </p:nvPr>
        </p:nvSpPr>
        <p:spPr>
          <a:xfrm>
            <a:off x="435894" y="1909153"/>
            <a:ext cx="8272200" cy="2522100"/>
          </a:xfrm>
          <a:prstGeom prst="rect">
            <a:avLst/>
          </a:prstGeom>
          <a:noFill/>
          <a:ln>
            <a:noFill/>
          </a:ln>
        </p:spPr>
        <p:txBody>
          <a:bodyPr anchorCtr="0" anchor="t" bIns="34275" lIns="68575" spcFirstLastPara="1" rIns="68575" wrap="square" tIns="34275">
            <a:noAutofit/>
          </a:bodyPr>
          <a:lstStyle>
            <a:lvl1pPr indent="-228600" lvl="0" marL="457200" algn="l">
              <a:lnSpc>
                <a:spcPct val="150000"/>
              </a:lnSpc>
              <a:spcBef>
                <a:spcPts val="400"/>
              </a:spcBef>
              <a:spcAft>
                <a:spcPts val="0"/>
              </a:spcAft>
              <a:buSzPts val="1700"/>
              <a:buFont typeface="Arial"/>
              <a:buNone/>
              <a:defRPr sz="1800"/>
            </a:lvl1pPr>
            <a:lvl2pPr indent="-228600" lvl="1" marL="914400" algn="l">
              <a:lnSpc>
                <a:spcPct val="100000"/>
              </a:lnSpc>
              <a:spcBef>
                <a:spcPts val="500"/>
              </a:spcBef>
              <a:spcAft>
                <a:spcPts val="0"/>
              </a:spcAft>
              <a:buSzPts val="1900"/>
              <a:buFont typeface="Arial"/>
              <a:buNone/>
              <a:defRPr sz="2100"/>
            </a:lvl2pPr>
            <a:lvl3pPr indent="-228600" lvl="2" marL="1371600" algn="l">
              <a:lnSpc>
                <a:spcPct val="100000"/>
              </a:lnSpc>
              <a:spcBef>
                <a:spcPts val="500"/>
              </a:spcBef>
              <a:spcAft>
                <a:spcPts val="0"/>
              </a:spcAft>
              <a:buSzPts val="1700"/>
              <a:buFont typeface="Arial"/>
              <a:buNone/>
              <a:defRPr sz="1800"/>
            </a:lvl3pPr>
            <a:lvl4pPr indent="-228600" lvl="3" marL="1828800" algn="l">
              <a:lnSpc>
                <a:spcPct val="100000"/>
              </a:lnSpc>
              <a:spcBef>
                <a:spcPts val="500"/>
              </a:spcBef>
              <a:spcAft>
                <a:spcPts val="0"/>
              </a:spcAft>
              <a:buSzPts val="1400"/>
              <a:buFont typeface="Arial"/>
              <a:buNone/>
              <a:defRPr sz="1500"/>
            </a:lvl4pPr>
            <a:lvl5pPr indent="-228600" lvl="4" marL="2286000" algn="l">
              <a:lnSpc>
                <a:spcPct val="100000"/>
              </a:lnSpc>
              <a:spcBef>
                <a:spcPts val="500"/>
              </a:spcBef>
              <a:spcAft>
                <a:spcPts val="0"/>
              </a:spcAft>
              <a:buSzPts val="1400"/>
              <a:buFont typeface="Arial"/>
              <a:buNone/>
              <a:defRPr sz="1500"/>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pic>
        <p:nvPicPr>
          <p:cNvPr descr="Logo&#10;&#10;Description automatically generated" id="24" name="Google Shape;24;p4"/>
          <p:cNvPicPr preferRelativeResize="0"/>
          <p:nvPr/>
        </p:nvPicPr>
        <p:blipFill rotWithShape="1">
          <a:blip r:embed="rId2">
            <a:alphaModFix/>
          </a:blip>
          <a:srcRect b="0" l="0" r="0" t="0"/>
          <a:stretch/>
        </p:blipFill>
        <p:spPr>
          <a:xfrm>
            <a:off x="4252940" y="4490716"/>
            <a:ext cx="638121" cy="348066"/>
          </a:xfrm>
          <a:prstGeom prst="rect">
            <a:avLst/>
          </a:prstGeom>
          <a:noFill/>
          <a:ln>
            <a:noFill/>
          </a:ln>
        </p:spPr>
      </p:pic>
    </p:spTree>
  </p:cSld>
  <p:clrMapOvr>
    <a:masterClrMapping/>
  </p:clrMapOvr>
  <p:extLst>
    <p:ext uri="{DCECCB84-F9BA-43D5-87BE-67443E8EF086}">
      <p15:sldGuideLst>
        <p15:guide id="1" orient="horz" pos="162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1_Title Slide">
  <p:cSld name="11_Title Slide">
    <p:spTree>
      <p:nvGrpSpPr>
        <p:cNvPr id="25" name="Shape 25"/>
        <p:cNvGrpSpPr/>
        <p:nvPr/>
      </p:nvGrpSpPr>
      <p:grpSpPr>
        <a:xfrm>
          <a:off x="0" y="0"/>
          <a:ext cx="0" cy="0"/>
          <a:chOff x="0" y="0"/>
          <a:chExt cx="0" cy="0"/>
        </a:xfrm>
      </p:grpSpPr>
      <p:sp>
        <p:nvSpPr>
          <p:cNvPr id="26" name="Google Shape;26;p5"/>
          <p:cNvSpPr txBox="1"/>
          <p:nvPr>
            <p:ph idx="1" type="subTitle"/>
          </p:nvPr>
        </p:nvSpPr>
        <p:spPr>
          <a:xfrm>
            <a:off x="435895" y="2259250"/>
            <a:ext cx="8245200" cy="442800"/>
          </a:xfrm>
          <a:prstGeom prst="rect">
            <a:avLst/>
          </a:prstGeom>
          <a:noFill/>
          <a:ln>
            <a:noFill/>
          </a:ln>
        </p:spPr>
        <p:txBody>
          <a:bodyPr anchorCtr="0" anchor="t" bIns="34275" lIns="68575" spcFirstLastPara="1" rIns="68575" wrap="square" tIns="34275">
            <a:normAutofit/>
          </a:bodyPr>
          <a:lstStyle>
            <a:lvl1pPr lvl="0" algn="l">
              <a:spcBef>
                <a:spcPts val="300"/>
              </a:spcBef>
              <a:spcAft>
                <a:spcPts val="0"/>
              </a:spcAft>
              <a:buSzPts val="1400"/>
              <a:buNone/>
              <a:defRPr sz="1500" cap="none">
                <a:solidFill>
                  <a:schemeClr val="accent2"/>
                </a:solidFill>
              </a:defRPr>
            </a:lvl1pPr>
            <a:lvl2pPr lvl="1" algn="ctr">
              <a:spcBef>
                <a:spcPts val="500"/>
              </a:spcBef>
              <a:spcAft>
                <a:spcPts val="0"/>
              </a:spcAft>
              <a:buSzPts val="1100"/>
              <a:buNone/>
              <a:defRPr>
                <a:solidFill>
                  <a:srgbClr val="8896B4"/>
                </a:solidFill>
              </a:defRPr>
            </a:lvl2pPr>
            <a:lvl3pPr lvl="2" algn="ctr">
              <a:spcBef>
                <a:spcPts val="500"/>
              </a:spcBef>
              <a:spcAft>
                <a:spcPts val="0"/>
              </a:spcAft>
              <a:buSzPts val="1000"/>
              <a:buNone/>
              <a:defRPr>
                <a:solidFill>
                  <a:srgbClr val="8896B4"/>
                </a:solidFill>
              </a:defRPr>
            </a:lvl3pPr>
            <a:lvl4pPr lvl="3" algn="ctr">
              <a:spcBef>
                <a:spcPts val="500"/>
              </a:spcBef>
              <a:spcAft>
                <a:spcPts val="0"/>
              </a:spcAft>
              <a:buSzPts val="800"/>
              <a:buNone/>
              <a:defRPr>
                <a:solidFill>
                  <a:srgbClr val="8896B4"/>
                </a:solidFill>
              </a:defRPr>
            </a:lvl4pPr>
            <a:lvl5pPr lvl="4" algn="ctr">
              <a:spcBef>
                <a:spcPts val="500"/>
              </a:spcBef>
              <a:spcAft>
                <a:spcPts val="0"/>
              </a:spcAft>
              <a:buSzPts val="800"/>
              <a:buNone/>
              <a:defRPr>
                <a:solidFill>
                  <a:srgbClr val="8896B4"/>
                </a:solidFill>
              </a:defRPr>
            </a:lvl5pPr>
            <a:lvl6pPr lvl="5" algn="ctr">
              <a:spcBef>
                <a:spcPts val="500"/>
              </a:spcBef>
              <a:spcAft>
                <a:spcPts val="0"/>
              </a:spcAft>
              <a:buSzPts val="800"/>
              <a:buNone/>
              <a:defRPr>
                <a:solidFill>
                  <a:srgbClr val="8896B4"/>
                </a:solidFill>
              </a:defRPr>
            </a:lvl6pPr>
            <a:lvl7pPr lvl="6" algn="ctr">
              <a:spcBef>
                <a:spcPts val="500"/>
              </a:spcBef>
              <a:spcAft>
                <a:spcPts val="0"/>
              </a:spcAft>
              <a:buSzPts val="800"/>
              <a:buNone/>
              <a:defRPr>
                <a:solidFill>
                  <a:srgbClr val="8896B4"/>
                </a:solidFill>
              </a:defRPr>
            </a:lvl7pPr>
            <a:lvl8pPr lvl="7" algn="ctr">
              <a:spcBef>
                <a:spcPts val="500"/>
              </a:spcBef>
              <a:spcAft>
                <a:spcPts val="0"/>
              </a:spcAft>
              <a:buSzPts val="800"/>
              <a:buNone/>
              <a:defRPr>
                <a:solidFill>
                  <a:srgbClr val="8896B4"/>
                </a:solidFill>
              </a:defRPr>
            </a:lvl8pPr>
            <a:lvl9pPr lvl="8" algn="ctr">
              <a:spcBef>
                <a:spcPts val="500"/>
              </a:spcBef>
              <a:spcAft>
                <a:spcPts val="500"/>
              </a:spcAft>
              <a:buSzPts val="800"/>
              <a:buNone/>
              <a:defRPr>
                <a:solidFill>
                  <a:srgbClr val="8896B4"/>
                </a:solidFill>
              </a:defRPr>
            </a:lvl9pPr>
          </a:lstStyle>
          <a:p/>
        </p:txBody>
      </p:sp>
      <p:sp>
        <p:nvSpPr>
          <p:cNvPr id="27" name="Google Shape;27;p5"/>
          <p:cNvSpPr txBox="1"/>
          <p:nvPr>
            <p:ph type="title"/>
          </p:nvPr>
        </p:nvSpPr>
        <p:spPr>
          <a:xfrm>
            <a:off x="435894" y="1647394"/>
            <a:ext cx="8272200" cy="571200"/>
          </a:xfrm>
          <a:prstGeom prst="rect">
            <a:avLst/>
          </a:prstGeom>
          <a:noFill/>
          <a:ln>
            <a:noFill/>
          </a:ln>
        </p:spPr>
        <p:txBody>
          <a:bodyPr anchorCtr="0" anchor="ctr" bIns="34275" lIns="68575" spcFirstLastPara="1" rIns="68575" wrap="square" tIns="34275">
            <a:normAutofit/>
          </a:bodyPr>
          <a:lstStyle>
            <a:lvl1pPr lvl="0" algn="l">
              <a:spcBef>
                <a:spcPts val="0"/>
              </a:spcBef>
              <a:spcAft>
                <a:spcPts val="0"/>
              </a:spcAft>
              <a:buClr>
                <a:srgbClr val="203852"/>
              </a:buClr>
              <a:buSzPts val="2700"/>
              <a:buFont typeface="Twentieth Century"/>
              <a:buNone/>
              <a:defRPr>
                <a:solidFill>
                  <a:srgbClr val="203852"/>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28" name="Google Shape;28;p5"/>
          <p:cNvSpPr txBox="1"/>
          <p:nvPr>
            <p:ph idx="2" type="body"/>
          </p:nvPr>
        </p:nvSpPr>
        <p:spPr>
          <a:xfrm>
            <a:off x="435894" y="3222914"/>
            <a:ext cx="8272200" cy="1577700"/>
          </a:xfrm>
          <a:prstGeom prst="rect">
            <a:avLst/>
          </a:prstGeom>
          <a:noFill/>
          <a:ln>
            <a:noFill/>
          </a:ln>
        </p:spPr>
        <p:txBody>
          <a:bodyPr anchorCtr="0" anchor="t" bIns="34275" lIns="68575" spcFirstLastPara="1" rIns="68575" wrap="square" tIns="34275">
            <a:noAutofit/>
          </a:bodyPr>
          <a:lstStyle>
            <a:lvl1pPr indent="-228600" lvl="0" marL="457200" algn="l">
              <a:lnSpc>
                <a:spcPct val="150000"/>
              </a:lnSpc>
              <a:spcBef>
                <a:spcPts val="400"/>
              </a:spcBef>
              <a:spcAft>
                <a:spcPts val="0"/>
              </a:spcAft>
              <a:buSzPts val="1700"/>
              <a:buFont typeface="Arial"/>
              <a:buNone/>
              <a:defRPr sz="1800"/>
            </a:lvl1pPr>
            <a:lvl2pPr indent="-228600" lvl="1" marL="914400" algn="l">
              <a:lnSpc>
                <a:spcPct val="100000"/>
              </a:lnSpc>
              <a:spcBef>
                <a:spcPts val="500"/>
              </a:spcBef>
              <a:spcAft>
                <a:spcPts val="0"/>
              </a:spcAft>
              <a:buSzPts val="1900"/>
              <a:buFont typeface="Arial"/>
              <a:buNone/>
              <a:defRPr sz="2100"/>
            </a:lvl2pPr>
            <a:lvl3pPr indent="-228600" lvl="2" marL="1371600" algn="l">
              <a:lnSpc>
                <a:spcPct val="100000"/>
              </a:lnSpc>
              <a:spcBef>
                <a:spcPts val="500"/>
              </a:spcBef>
              <a:spcAft>
                <a:spcPts val="0"/>
              </a:spcAft>
              <a:buSzPts val="1700"/>
              <a:buFont typeface="Arial"/>
              <a:buNone/>
              <a:defRPr sz="1800"/>
            </a:lvl3pPr>
            <a:lvl4pPr indent="-228600" lvl="3" marL="1828800" algn="l">
              <a:lnSpc>
                <a:spcPct val="100000"/>
              </a:lnSpc>
              <a:spcBef>
                <a:spcPts val="500"/>
              </a:spcBef>
              <a:spcAft>
                <a:spcPts val="0"/>
              </a:spcAft>
              <a:buSzPts val="1400"/>
              <a:buFont typeface="Arial"/>
              <a:buNone/>
              <a:defRPr sz="1500"/>
            </a:lvl4pPr>
            <a:lvl5pPr indent="-228600" lvl="4" marL="2286000" algn="l">
              <a:lnSpc>
                <a:spcPct val="100000"/>
              </a:lnSpc>
              <a:spcBef>
                <a:spcPts val="500"/>
              </a:spcBef>
              <a:spcAft>
                <a:spcPts val="0"/>
              </a:spcAft>
              <a:buSzPts val="1400"/>
              <a:buFont typeface="Arial"/>
              <a:buNone/>
              <a:defRPr sz="1500"/>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pic>
        <p:nvPicPr>
          <p:cNvPr descr="Logo&#10;&#10;Description automatically generated" id="29" name="Google Shape;29;p5"/>
          <p:cNvPicPr preferRelativeResize="0"/>
          <p:nvPr/>
        </p:nvPicPr>
        <p:blipFill rotWithShape="1">
          <a:blip r:embed="rId2">
            <a:alphaModFix/>
          </a:blip>
          <a:srcRect b="0" l="0" r="0" t="0"/>
          <a:stretch/>
        </p:blipFill>
        <p:spPr>
          <a:xfrm>
            <a:off x="3876947" y="494701"/>
            <a:ext cx="1390104" cy="758239"/>
          </a:xfrm>
          <a:prstGeom prst="rect">
            <a:avLst/>
          </a:prstGeom>
          <a:noFill/>
          <a:ln>
            <a:noFill/>
          </a:ln>
        </p:spPr>
      </p:pic>
      <p:sp>
        <p:nvSpPr>
          <p:cNvPr id="30" name="Google Shape;30;p5"/>
          <p:cNvSpPr/>
          <p:nvPr/>
        </p:nvSpPr>
        <p:spPr>
          <a:xfrm>
            <a:off x="0" y="0"/>
            <a:ext cx="9144000" cy="114300"/>
          </a:xfrm>
          <a:prstGeom prst="rect">
            <a:avLst/>
          </a:prstGeom>
          <a:solidFill>
            <a:srgbClr val="00AB67"/>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31" name="Google Shape;31;p5"/>
          <p:cNvSpPr/>
          <p:nvPr/>
        </p:nvSpPr>
        <p:spPr>
          <a:xfrm>
            <a:off x="0" y="114300"/>
            <a:ext cx="9144000" cy="114300"/>
          </a:xfrm>
          <a:prstGeom prst="rect">
            <a:avLst/>
          </a:prstGeom>
          <a:solidFill>
            <a:srgbClr val="EBA9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32" name="Google Shape;32;p5"/>
          <p:cNvSpPr/>
          <p:nvPr/>
        </p:nvSpPr>
        <p:spPr>
          <a:xfrm>
            <a:off x="0" y="5029200"/>
            <a:ext cx="9144000" cy="114300"/>
          </a:xfrm>
          <a:prstGeom prst="rect">
            <a:avLst/>
          </a:prstGeom>
          <a:solidFill>
            <a:srgbClr val="00AB67"/>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33" name="Google Shape;33;p5"/>
          <p:cNvSpPr/>
          <p:nvPr/>
        </p:nvSpPr>
        <p:spPr>
          <a:xfrm>
            <a:off x="0" y="4914900"/>
            <a:ext cx="9144000" cy="114300"/>
          </a:xfrm>
          <a:prstGeom prst="rect">
            <a:avLst/>
          </a:prstGeom>
          <a:solidFill>
            <a:srgbClr val="EBA9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_Title Slide">
  <p:cSld name="12_Title Slide">
    <p:spTree>
      <p:nvGrpSpPr>
        <p:cNvPr id="34" name="Shape 34"/>
        <p:cNvGrpSpPr/>
        <p:nvPr/>
      </p:nvGrpSpPr>
      <p:grpSpPr>
        <a:xfrm>
          <a:off x="0" y="0"/>
          <a:ext cx="0" cy="0"/>
          <a:chOff x="0" y="0"/>
          <a:chExt cx="0" cy="0"/>
        </a:xfrm>
      </p:grpSpPr>
      <p:sp>
        <p:nvSpPr>
          <p:cNvPr id="35" name="Google Shape;35;p6"/>
          <p:cNvSpPr txBox="1"/>
          <p:nvPr>
            <p:ph idx="1" type="body"/>
          </p:nvPr>
        </p:nvSpPr>
        <p:spPr>
          <a:xfrm>
            <a:off x="435894" y="1647394"/>
            <a:ext cx="8272200" cy="3153300"/>
          </a:xfrm>
          <a:prstGeom prst="rect">
            <a:avLst/>
          </a:prstGeom>
          <a:noFill/>
          <a:ln>
            <a:noFill/>
          </a:ln>
        </p:spPr>
        <p:txBody>
          <a:bodyPr anchorCtr="0" anchor="t" bIns="34275" lIns="68575" spcFirstLastPara="1" rIns="68575" wrap="square" tIns="34275">
            <a:noAutofit/>
          </a:bodyPr>
          <a:lstStyle>
            <a:lvl1pPr indent="-228600" lvl="0" marL="457200" algn="just">
              <a:lnSpc>
                <a:spcPct val="100000"/>
              </a:lnSpc>
              <a:spcBef>
                <a:spcPts val="300"/>
              </a:spcBef>
              <a:spcAft>
                <a:spcPts val="0"/>
              </a:spcAft>
              <a:buSzPts val="1400"/>
              <a:buFont typeface="Arial"/>
              <a:buNone/>
              <a:defRPr sz="1500"/>
            </a:lvl1pPr>
            <a:lvl2pPr indent="-228600" lvl="1" marL="914400" algn="l">
              <a:lnSpc>
                <a:spcPct val="100000"/>
              </a:lnSpc>
              <a:spcBef>
                <a:spcPts val="500"/>
              </a:spcBef>
              <a:spcAft>
                <a:spcPts val="0"/>
              </a:spcAft>
              <a:buSzPts val="1900"/>
              <a:buFont typeface="Arial"/>
              <a:buNone/>
              <a:defRPr sz="2100"/>
            </a:lvl2pPr>
            <a:lvl3pPr indent="-228600" lvl="2" marL="1371600" algn="l">
              <a:lnSpc>
                <a:spcPct val="100000"/>
              </a:lnSpc>
              <a:spcBef>
                <a:spcPts val="500"/>
              </a:spcBef>
              <a:spcAft>
                <a:spcPts val="0"/>
              </a:spcAft>
              <a:buSzPts val="1700"/>
              <a:buFont typeface="Arial"/>
              <a:buNone/>
              <a:defRPr sz="1800"/>
            </a:lvl3pPr>
            <a:lvl4pPr indent="-228600" lvl="3" marL="1828800" algn="l">
              <a:lnSpc>
                <a:spcPct val="100000"/>
              </a:lnSpc>
              <a:spcBef>
                <a:spcPts val="500"/>
              </a:spcBef>
              <a:spcAft>
                <a:spcPts val="0"/>
              </a:spcAft>
              <a:buSzPts val="1400"/>
              <a:buFont typeface="Arial"/>
              <a:buNone/>
              <a:defRPr sz="1500"/>
            </a:lvl4pPr>
            <a:lvl5pPr indent="-228600" lvl="4" marL="2286000" algn="l">
              <a:lnSpc>
                <a:spcPct val="100000"/>
              </a:lnSpc>
              <a:spcBef>
                <a:spcPts val="500"/>
              </a:spcBef>
              <a:spcAft>
                <a:spcPts val="0"/>
              </a:spcAft>
              <a:buSzPts val="1400"/>
              <a:buFont typeface="Arial"/>
              <a:buNone/>
              <a:defRPr sz="1500"/>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pic>
        <p:nvPicPr>
          <p:cNvPr descr="Logo&#10;&#10;Description automatically generated" id="36" name="Google Shape;36;p6"/>
          <p:cNvPicPr preferRelativeResize="0"/>
          <p:nvPr/>
        </p:nvPicPr>
        <p:blipFill rotWithShape="1">
          <a:blip r:embed="rId2">
            <a:alphaModFix/>
          </a:blip>
          <a:srcRect b="0" l="0" r="0" t="0"/>
          <a:stretch/>
        </p:blipFill>
        <p:spPr>
          <a:xfrm>
            <a:off x="3876947" y="494701"/>
            <a:ext cx="1390104" cy="758239"/>
          </a:xfrm>
          <a:prstGeom prst="rect">
            <a:avLst/>
          </a:prstGeom>
          <a:noFill/>
          <a:ln>
            <a:noFill/>
          </a:ln>
        </p:spPr>
      </p:pic>
      <p:sp>
        <p:nvSpPr>
          <p:cNvPr id="37" name="Google Shape;37;p6"/>
          <p:cNvSpPr/>
          <p:nvPr/>
        </p:nvSpPr>
        <p:spPr>
          <a:xfrm>
            <a:off x="0" y="0"/>
            <a:ext cx="9144000" cy="114300"/>
          </a:xfrm>
          <a:prstGeom prst="rect">
            <a:avLst/>
          </a:prstGeom>
          <a:solidFill>
            <a:srgbClr val="00AB67"/>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38" name="Google Shape;38;p6"/>
          <p:cNvSpPr/>
          <p:nvPr/>
        </p:nvSpPr>
        <p:spPr>
          <a:xfrm>
            <a:off x="0" y="114300"/>
            <a:ext cx="9144000" cy="114300"/>
          </a:xfrm>
          <a:prstGeom prst="rect">
            <a:avLst/>
          </a:prstGeom>
          <a:solidFill>
            <a:srgbClr val="EBA9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39" name="Google Shape;39;p6"/>
          <p:cNvSpPr/>
          <p:nvPr/>
        </p:nvSpPr>
        <p:spPr>
          <a:xfrm>
            <a:off x="0" y="5029200"/>
            <a:ext cx="9144000" cy="114300"/>
          </a:xfrm>
          <a:prstGeom prst="rect">
            <a:avLst/>
          </a:prstGeom>
          <a:solidFill>
            <a:srgbClr val="00AB67"/>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40" name="Google Shape;40;p6"/>
          <p:cNvSpPr/>
          <p:nvPr/>
        </p:nvSpPr>
        <p:spPr>
          <a:xfrm>
            <a:off x="0" y="4914900"/>
            <a:ext cx="9144000" cy="114300"/>
          </a:xfrm>
          <a:prstGeom prst="rect">
            <a:avLst/>
          </a:prstGeom>
          <a:solidFill>
            <a:srgbClr val="EBA9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3_Title Slide">
  <p:cSld name="13_Title Slide">
    <p:bg>
      <p:bgPr>
        <a:solidFill>
          <a:schemeClr val="lt1"/>
        </a:solidFill>
      </p:bgPr>
    </p:bg>
    <p:spTree>
      <p:nvGrpSpPr>
        <p:cNvPr id="41" name="Shape 41"/>
        <p:cNvGrpSpPr/>
        <p:nvPr/>
      </p:nvGrpSpPr>
      <p:grpSpPr>
        <a:xfrm>
          <a:off x="0" y="0"/>
          <a:ext cx="0" cy="0"/>
          <a:chOff x="0" y="0"/>
          <a:chExt cx="0" cy="0"/>
        </a:xfrm>
      </p:grpSpPr>
      <p:pic>
        <p:nvPicPr>
          <p:cNvPr descr="Logo&#10;&#10;Description automatically generated" id="42" name="Google Shape;42;p7"/>
          <p:cNvPicPr preferRelativeResize="0"/>
          <p:nvPr/>
        </p:nvPicPr>
        <p:blipFill rotWithShape="1">
          <a:blip r:embed="rId2">
            <a:alphaModFix amt="5000"/>
          </a:blip>
          <a:srcRect b="0" l="0" r="0" t="0"/>
          <a:stretch/>
        </p:blipFill>
        <p:spPr>
          <a:xfrm>
            <a:off x="1430046" y="857957"/>
            <a:ext cx="6283905" cy="3427585"/>
          </a:xfrm>
          <a:prstGeom prst="rect">
            <a:avLst/>
          </a:prstGeom>
          <a:noFill/>
          <a:ln>
            <a:noFill/>
          </a:ln>
        </p:spPr>
      </p:pic>
      <p:sp>
        <p:nvSpPr>
          <p:cNvPr id="43" name="Google Shape;43;p7"/>
          <p:cNvSpPr txBox="1"/>
          <p:nvPr>
            <p:ph idx="1" type="body"/>
          </p:nvPr>
        </p:nvSpPr>
        <p:spPr>
          <a:xfrm>
            <a:off x="435894" y="342900"/>
            <a:ext cx="8272200" cy="4457700"/>
          </a:xfrm>
          <a:prstGeom prst="rect">
            <a:avLst/>
          </a:prstGeom>
          <a:noFill/>
          <a:ln>
            <a:noFill/>
          </a:ln>
        </p:spPr>
        <p:txBody>
          <a:bodyPr anchorCtr="0" anchor="ctr" bIns="34275" lIns="68575" spcFirstLastPara="1" rIns="68575" wrap="square" tIns="34275">
            <a:noAutofit/>
          </a:bodyPr>
          <a:lstStyle>
            <a:lvl1pPr indent="-228600" lvl="0" marL="457200" algn="just">
              <a:lnSpc>
                <a:spcPct val="100000"/>
              </a:lnSpc>
              <a:spcBef>
                <a:spcPts val="300"/>
              </a:spcBef>
              <a:spcAft>
                <a:spcPts val="0"/>
              </a:spcAft>
              <a:buSzPts val="1400"/>
              <a:buFont typeface="Arial"/>
              <a:buNone/>
              <a:defRPr sz="1500"/>
            </a:lvl1pPr>
            <a:lvl2pPr indent="-228600" lvl="1" marL="914400" algn="l">
              <a:lnSpc>
                <a:spcPct val="100000"/>
              </a:lnSpc>
              <a:spcBef>
                <a:spcPts val="500"/>
              </a:spcBef>
              <a:spcAft>
                <a:spcPts val="0"/>
              </a:spcAft>
              <a:buSzPts val="1900"/>
              <a:buFont typeface="Arial"/>
              <a:buNone/>
              <a:defRPr sz="2100"/>
            </a:lvl2pPr>
            <a:lvl3pPr indent="-228600" lvl="2" marL="1371600" algn="l">
              <a:lnSpc>
                <a:spcPct val="100000"/>
              </a:lnSpc>
              <a:spcBef>
                <a:spcPts val="500"/>
              </a:spcBef>
              <a:spcAft>
                <a:spcPts val="0"/>
              </a:spcAft>
              <a:buSzPts val="1700"/>
              <a:buFont typeface="Arial"/>
              <a:buNone/>
              <a:defRPr sz="1800"/>
            </a:lvl3pPr>
            <a:lvl4pPr indent="-228600" lvl="3" marL="1828800" algn="l">
              <a:lnSpc>
                <a:spcPct val="100000"/>
              </a:lnSpc>
              <a:spcBef>
                <a:spcPts val="500"/>
              </a:spcBef>
              <a:spcAft>
                <a:spcPts val="0"/>
              </a:spcAft>
              <a:buSzPts val="1400"/>
              <a:buFont typeface="Arial"/>
              <a:buNone/>
              <a:defRPr sz="1500"/>
            </a:lvl4pPr>
            <a:lvl5pPr indent="-228600" lvl="4" marL="2286000" algn="l">
              <a:lnSpc>
                <a:spcPct val="100000"/>
              </a:lnSpc>
              <a:spcBef>
                <a:spcPts val="500"/>
              </a:spcBef>
              <a:spcAft>
                <a:spcPts val="0"/>
              </a:spcAft>
              <a:buSzPts val="1400"/>
              <a:buFont typeface="Arial"/>
              <a:buNone/>
              <a:defRPr sz="1500"/>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sp>
        <p:nvSpPr>
          <p:cNvPr id="44" name="Google Shape;44;p7"/>
          <p:cNvSpPr/>
          <p:nvPr/>
        </p:nvSpPr>
        <p:spPr>
          <a:xfrm>
            <a:off x="0" y="0"/>
            <a:ext cx="9144000" cy="114300"/>
          </a:xfrm>
          <a:prstGeom prst="rect">
            <a:avLst/>
          </a:prstGeom>
          <a:solidFill>
            <a:srgbClr val="00AB67"/>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45" name="Google Shape;45;p7"/>
          <p:cNvSpPr/>
          <p:nvPr/>
        </p:nvSpPr>
        <p:spPr>
          <a:xfrm>
            <a:off x="0" y="114300"/>
            <a:ext cx="9144000" cy="114300"/>
          </a:xfrm>
          <a:prstGeom prst="rect">
            <a:avLst/>
          </a:prstGeom>
          <a:solidFill>
            <a:srgbClr val="EBA9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46" name="Google Shape;46;p7"/>
          <p:cNvSpPr/>
          <p:nvPr/>
        </p:nvSpPr>
        <p:spPr>
          <a:xfrm>
            <a:off x="0" y="5029200"/>
            <a:ext cx="9144000" cy="114300"/>
          </a:xfrm>
          <a:prstGeom prst="rect">
            <a:avLst/>
          </a:prstGeom>
          <a:solidFill>
            <a:srgbClr val="00AB67"/>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47" name="Google Shape;47;p7"/>
          <p:cNvSpPr/>
          <p:nvPr/>
        </p:nvSpPr>
        <p:spPr>
          <a:xfrm>
            <a:off x="0" y="4914900"/>
            <a:ext cx="9144000" cy="114300"/>
          </a:xfrm>
          <a:prstGeom prst="rect">
            <a:avLst/>
          </a:prstGeom>
          <a:solidFill>
            <a:srgbClr val="EBA9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_Title Slide">
  <p:cSld name="10_Title Slide">
    <p:spTree>
      <p:nvGrpSpPr>
        <p:cNvPr id="48" name="Shape 48"/>
        <p:cNvGrpSpPr/>
        <p:nvPr/>
      </p:nvGrpSpPr>
      <p:grpSpPr>
        <a:xfrm>
          <a:off x="0" y="0"/>
          <a:ext cx="0" cy="0"/>
          <a:chOff x="0" y="0"/>
          <a:chExt cx="0" cy="0"/>
        </a:xfrm>
      </p:grpSpPr>
      <p:sp>
        <p:nvSpPr>
          <p:cNvPr id="49" name="Google Shape;49;p8"/>
          <p:cNvSpPr txBox="1"/>
          <p:nvPr>
            <p:ph idx="1" type="subTitle"/>
          </p:nvPr>
        </p:nvSpPr>
        <p:spPr>
          <a:xfrm>
            <a:off x="435895" y="945488"/>
            <a:ext cx="8245200" cy="442800"/>
          </a:xfrm>
          <a:prstGeom prst="rect">
            <a:avLst/>
          </a:prstGeom>
          <a:noFill/>
          <a:ln>
            <a:noFill/>
          </a:ln>
        </p:spPr>
        <p:txBody>
          <a:bodyPr anchorCtr="0" anchor="t" bIns="34275" lIns="68575" spcFirstLastPara="1" rIns="68575" wrap="square" tIns="34275">
            <a:normAutofit/>
          </a:bodyPr>
          <a:lstStyle>
            <a:lvl1pPr lvl="0" algn="l">
              <a:spcBef>
                <a:spcPts val="300"/>
              </a:spcBef>
              <a:spcAft>
                <a:spcPts val="0"/>
              </a:spcAft>
              <a:buSzPts val="1400"/>
              <a:buNone/>
              <a:defRPr sz="1500" cap="none">
                <a:solidFill>
                  <a:schemeClr val="accent2"/>
                </a:solidFill>
              </a:defRPr>
            </a:lvl1pPr>
            <a:lvl2pPr lvl="1" algn="ctr">
              <a:spcBef>
                <a:spcPts val="500"/>
              </a:spcBef>
              <a:spcAft>
                <a:spcPts val="0"/>
              </a:spcAft>
              <a:buSzPts val="1100"/>
              <a:buNone/>
              <a:defRPr>
                <a:solidFill>
                  <a:srgbClr val="8896B4"/>
                </a:solidFill>
              </a:defRPr>
            </a:lvl2pPr>
            <a:lvl3pPr lvl="2" algn="ctr">
              <a:spcBef>
                <a:spcPts val="500"/>
              </a:spcBef>
              <a:spcAft>
                <a:spcPts val="0"/>
              </a:spcAft>
              <a:buSzPts val="1000"/>
              <a:buNone/>
              <a:defRPr>
                <a:solidFill>
                  <a:srgbClr val="8896B4"/>
                </a:solidFill>
              </a:defRPr>
            </a:lvl3pPr>
            <a:lvl4pPr lvl="3" algn="ctr">
              <a:spcBef>
                <a:spcPts val="500"/>
              </a:spcBef>
              <a:spcAft>
                <a:spcPts val="0"/>
              </a:spcAft>
              <a:buSzPts val="800"/>
              <a:buNone/>
              <a:defRPr>
                <a:solidFill>
                  <a:srgbClr val="8896B4"/>
                </a:solidFill>
              </a:defRPr>
            </a:lvl4pPr>
            <a:lvl5pPr lvl="4" algn="ctr">
              <a:spcBef>
                <a:spcPts val="500"/>
              </a:spcBef>
              <a:spcAft>
                <a:spcPts val="0"/>
              </a:spcAft>
              <a:buSzPts val="800"/>
              <a:buNone/>
              <a:defRPr>
                <a:solidFill>
                  <a:srgbClr val="8896B4"/>
                </a:solidFill>
              </a:defRPr>
            </a:lvl5pPr>
            <a:lvl6pPr lvl="5" algn="ctr">
              <a:spcBef>
                <a:spcPts val="500"/>
              </a:spcBef>
              <a:spcAft>
                <a:spcPts val="0"/>
              </a:spcAft>
              <a:buSzPts val="800"/>
              <a:buNone/>
              <a:defRPr>
                <a:solidFill>
                  <a:srgbClr val="8896B4"/>
                </a:solidFill>
              </a:defRPr>
            </a:lvl6pPr>
            <a:lvl7pPr lvl="6" algn="ctr">
              <a:spcBef>
                <a:spcPts val="500"/>
              </a:spcBef>
              <a:spcAft>
                <a:spcPts val="0"/>
              </a:spcAft>
              <a:buSzPts val="800"/>
              <a:buNone/>
              <a:defRPr>
                <a:solidFill>
                  <a:srgbClr val="8896B4"/>
                </a:solidFill>
              </a:defRPr>
            </a:lvl7pPr>
            <a:lvl8pPr lvl="7" algn="ctr">
              <a:spcBef>
                <a:spcPts val="500"/>
              </a:spcBef>
              <a:spcAft>
                <a:spcPts val="0"/>
              </a:spcAft>
              <a:buSzPts val="800"/>
              <a:buNone/>
              <a:defRPr>
                <a:solidFill>
                  <a:srgbClr val="8896B4"/>
                </a:solidFill>
              </a:defRPr>
            </a:lvl8pPr>
            <a:lvl9pPr lvl="8" algn="ctr">
              <a:spcBef>
                <a:spcPts val="500"/>
              </a:spcBef>
              <a:spcAft>
                <a:spcPts val="500"/>
              </a:spcAft>
              <a:buSzPts val="800"/>
              <a:buNone/>
              <a:defRPr>
                <a:solidFill>
                  <a:srgbClr val="8896B4"/>
                </a:solidFill>
              </a:defRPr>
            </a:lvl9pPr>
          </a:lstStyle>
          <a:p/>
        </p:txBody>
      </p:sp>
      <p:sp>
        <p:nvSpPr>
          <p:cNvPr id="50" name="Google Shape;50;p8"/>
          <p:cNvSpPr txBox="1"/>
          <p:nvPr>
            <p:ph type="title"/>
          </p:nvPr>
        </p:nvSpPr>
        <p:spPr>
          <a:xfrm>
            <a:off x="435894" y="333632"/>
            <a:ext cx="8272200" cy="571200"/>
          </a:xfrm>
          <a:prstGeom prst="rect">
            <a:avLst/>
          </a:prstGeom>
          <a:noFill/>
          <a:ln>
            <a:noFill/>
          </a:ln>
        </p:spPr>
        <p:txBody>
          <a:bodyPr anchorCtr="0" anchor="ctr" bIns="34275" lIns="68575" spcFirstLastPara="1" rIns="68575" wrap="square" tIns="34275">
            <a:normAutofit/>
          </a:bodyPr>
          <a:lstStyle>
            <a:lvl1pPr lvl="0" algn="l">
              <a:spcBef>
                <a:spcPts val="0"/>
              </a:spcBef>
              <a:spcAft>
                <a:spcPts val="0"/>
              </a:spcAft>
              <a:buClr>
                <a:srgbClr val="203852"/>
              </a:buClr>
              <a:buSzPts val="2700"/>
              <a:buFont typeface="Twentieth Century"/>
              <a:buNone/>
              <a:defRPr>
                <a:solidFill>
                  <a:srgbClr val="203852"/>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51" name="Google Shape;51;p8"/>
          <p:cNvSpPr txBox="1"/>
          <p:nvPr>
            <p:ph idx="2" type="body"/>
          </p:nvPr>
        </p:nvSpPr>
        <p:spPr>
          <a:xfrm>
            <a:off x="962025" y="1766888"/>
            <a:ext cx="7324800" cy="2671800"/>
          </a:xfrm>
          <a:prstGeom prst="rect">
            <a:avLst/>
          </a:prstGeom>
          <a:noFill/>
          <a:ln>
            <a:noFill/>
          </a:ln>
        </p:spPr>
        <p:txBody>
          <a:bodyPr anchorCtr="0" anchor="ctr" bIns="34275" lIns="68575" spcFirstLastPara="1" rIns="68575" wrap="square" tIns="34275">
            <a:normAutofit/>
          </a:bodyPr>
          <a:lstStyle>
            <a:lvl1pPr indent="-349250" lvl="0" marL="457200" algn="l">
              <a:lnSpc>
                <a:spcPct val="100000"/>
              </a:lnSpc>
              <a:spcBef>
                <a:spcPts val="400"/>
              </a:spcBef>
              <a:spcAft>
                <a:spcPts val="0"/>
              </a:spcAft>
              <a:buSzPts val="1900"/>
              <a:buFont typeface="Arial"/>
              <a:buChar char="•"/>
              <a:defRPr sz="2100"/>
            </a:lvl1pPr>
            <a:lvl2pPr indent="-336550" lvl="1" marL="914400" algn="l">
              <a:lnSpc>
                <a:spcPct val="100000"/>
              </a:lnSpc>
              <a:spcBef>
                <a:spcPts val="500"/>
              </a:spcBef>
              <a:spcAft>
                <a:spcPts val="0"/>
              </a:spcAft>
              <a:buSzPts val="1700"/>
              <a:buFont typeface="Arial"/>
              <a:buChar char="•"/>
              <a:defRPr sz="1800"/>
            </a:lvl2pPr>
            <a:lvl3pPr indent="-317500" lvl="2" marL="1371600" algn="l">
              <a:lnSpc>
                <a:spcPct val="100000"/>
              </a:lnSpc>
              <a:spcBef>
                <a:spcPts val="500"/>
              </a:spcBef>
              <a:spcAft>
                <a:spcPts val="0"/>
              </a:spcAft>
              <a:buSzPts val="1400"/>
              <a:buFont typeface="Arial"/>
              <a:buChar char="•"/>
              <a:defRPr sz="1500"/>
            </a:lvl3pPr>
            <a:lvl4pPr indent="-304800" lvl="3" marL="1828800" algn="l">
              <a:lnSpc>
                <a:spcPct val="100000"/>
              </a:lnSpc>
              <a:spcBef>
                <a:spcPts val="500"/>
              </a:spcBef>
              <a:spcAft>
                <a:spcPts val="0"/>
              </a:spcAft>
              <a:buSzPts val="1200"/>
              <a:buFont typeface="Arial"/>
              <a:buChar char="•"/>
              <a:defRPr sz="1400"/>
            </a:lvl4pPr>
            <a:lvl5pPr indent="-304800" lvl="4" marL="2286000" algn="l">
              <a:lnSpc>
                <a:spcPct val="100000"/>
              </a:lnSpc>
              <a:spcBef>
                <a:spcPts val="500"/>
              </a:spcBef>
              <a:spcAft>
                <a:spcPts val="0"/>
              </a:spcAft>
              <a:buSzPts val="1200"/>
              <a:buFont typeface="Arial"/>
              <a:buChar char="•"/>
              <a:defRPr sz="1400"/>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pic>
        <p:nvPicPr>
          <p:cNvPr descr="Logo&#10;&#10;Description automatically generated" id="52" name="Google Shape;52;p8"/>
          <p:cNvPicPr preferRelativeResize="0"/>
          <p:nvPr/>
        </p:nvPicPr>
        <p:blipFill rotWithShape="1">
          <a:blip r:embed="rId2">
            <a:alphaModFix/>
          </a:blip>
          <a:srcRect b="0" l="0" r="0" t="0"/>
          <a:stretch/>
        </p:blipFill>
        <p:spPr>
          <a:xfrm>
            <a:off x="8276032" y="4570892"/>
            <a:ext cx="615268" cy="335601"/>
          </a:xfrm>
          <a:prstGeom prst="rect">
            <a:avLst/>
          </a:prstGeom>
          <a:noFill/>
          <a:ln>
            <a:noFill/>
          </a:ln>
        </p:spPr>
      </p:pic>
      <p:sp>
        <p:nvSpPr>
          <p:cNvPr id="53" name="Google Shape;53;p8"/>
          <p:cNvSpPr/>
          <p:nvPr/>
        </p:nvSpPr>
        <p:spPr>
          <a:xfrm>
            <a:off x="0" y="0"/>
            <a:ext cx="9144000" cy="114300"/>
          </a:xfrm>
          <a:prstGeom prst="rect">
            <a:avLst/>
          </a:prstGeom>
          <a:solidFill>
            <a:srgbClr val="00AB67"/>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54" name="Google Shape;54;p8"/>
          <p:cNvSpPr/>
          <p:nvPr/>
        </p:nvSpPr>
        <p:spPr>
          <a:xfrm>
            <a:off x="0" y="114300"/>
            <a:ext cx="9144000" cy="114300"/>
          </a:xfrm>
          <a:prstGeom prst="rect">
            <a:avLst/>
          </a:prstGeom>
          <a:solidFill>
            <a:srgbClr val="EBA9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Title Slide">
  <p:cSld name="9_Title Slide">
    <p:spTree>
      <p:nvGrpSpPr>
        <p:cNvPr id="55" name="Shape 55"/>
        <p:cNvGrpSpPr/>
        <p:nvPr/>
      </p:nvGrpSpPr>
      <p:grpSpPr>
        <a:xfrm>
          <a:off x="0" y="0"/>
          <a:ext cx="0" cy="0"/>
          <a:chOff x="0" y="0"/>
          <a:chExt cx="0" cy="0"/>
        </a:xfrm>
      </p:grpSpPr>
      <p:sp>
        <p:nvSpPr>
          <p:cNvPr id="56" name="Google Shape;56;p9"/>
          <p:cNvSpPr txBox="1"/>
          <p:nvPr>
            <p:ph idx="1" type="subTitle"/>
          </p:nvPr>
        </p:nvSpPr>
        <p:spPr>
          <a:xfrm>
            <a:off x="435895" y="945488"/>
            <a:ext cx="8245200" cy="442800"/>
          </a:xfrm>
          <a:prstGeom prst="rect">
            <a:avLst/>
          </a:prstGeom>
          <a:noFill/>
          <a:ln>
            <a:noFill/>
          </a:ln>
        </p:spPr>
        <p:txBody>
          <a:bodyPr anchorCtr="0" anchor="t" bIns="34275" lIns="68575" spcFirstLastPara="1" rIns="68575" wrap="square" tIns="34275">
            <a:normAutofit/>
          </a:bodyPr>
          <a:lstStyle>
            <a:lvl1pPr lvl="0" algn="l">
              <a:spcBef>
                <a:spcPts val="300"/>
              </a:spcBef>
              <a:spcAft>
                <a:spcPts val="0"/>
              </a:spcAft>
              <a:buSzPts val="1400"/>
              <a:buNone/>
              <a:defRPr sz="1500" cap="none">
                <a:solidFill>
                  <a:schemeClr val="accent2"/>
                </a:solidFill>
              </a:defRPr>
            </a:lvl1pPr>
            <a:lvl2pPr lvl="1" algn="ctr">
              <a:spcBef>
                <a:spcPts val="500"/>
              </a:spcBef>
              <a:spcAft>
                <a:spcPts val="0"/>
              </a:spcAft>
              <a:buSzPts val="1100"/>
              <a:buNone/>
              <a:defRPr>
                <a:solidFill>
                  <a:srgbClr val="8896B4"/>
                </a:solidFill>
              </a:defRPr>
            </a:lvl2pPr>
            <a:lvl3pPr lvl="2" algn="ctr">
              <a:spcBef>
                <a:spcPts val="500"/>
              </a:spcBef>
              <a:spcAft>
                <a:spcPts val="0"/>
              </a:spcAft>
              <a:buSzPts val="1000"/>
              <a:buNone/>
              <a:defRPr>
                <a:solidFill>
                  <a:srgbClr val="8896B4"/>
                </a:solidFill>
              </a:defRPr>
            </a:lvl3pPr>
            <a:lvl4pPr lvl="3" algn="ctr">
              <a:spcBef>
                <a:spcPts val="500"/>
              </a:spcBef>
              <a:spcAft>
                <a:spcPts val="0"/>
              </a:spcAft>
              <a:buSzPts val="800"/>
              <a:buNone/>
              <a:defRPr>
                <a:solidFill>
                  <a:srgbClr val="8896B4"/>
                </a:solidFill>
              </a:defRPr>
            </a:lvl4pPr>
            <a:lvl5pPr lvl="4" algn="ctr">
              <a:spcBef>
                <a:spcPts val="500"/>
              </a:spcBef>
              <a:spcAft>
                <a:spcPts val="0"/>
              </a:spcAft>
              <a:buSzPts val="800"/>
              <a:buNone/>
              <a:defRPr>
                <a:solidFill>
                  <a:srgbClr val="8896B4"/>
                </a:solidFill>
              </a:defRPr>
            </a:lvl5pPr>
            <a:lvl6pPr lvl="5" algn="ctr">
              <a:spcBef>
                <a:spcPts val="500"/>
              </a:spcBef>
              <a:spcAft>
                <a:spcPts val="0"/>
              </a:spcAft>
              <a:buSzPts val="800"/>
              <a:buNone/>
              <a:defRPr>
                <a:solidFill>
                  <a:srgbClr val="8896B4"/>
                </a:solidFill>
              </a:defRPr>
            </a:lvl6pPr>
            <a:lvl7pPr lvl="6" algn="ctr">
              <a:spcBef>
                <a:spcPts val="500"/>
              </a:spcBef>
              <a:spcAft>
                <a:spcPts val="0"/>
              </a:spcAft>
              <a:buSzPts val="800"/>
              <a:buNone/>
              <a:defRPr>
                <a:solidFill>
                  <a:srgbClr val="8896B4"/>
                </a:solidFill>
              </a:defRPr>
            </a:lvl7pPr>
            <a:lvl8pPr lvl="7" algn="ctr">
              <a:spcBef>
                <a:spcPts val="500"/>
              </a:spcBef>
              <a:spcAft>
                <a:spcPts val="0"/>
              </a:spcAft>
              <a:buSzPts val="800"/>
              <a:buNone/>
              <a:defRPr>
                <a:solidFill>
                  <a:srgbClr val="8896B4"/>
                </a:solidFill>
              </a:defRPr>
            </a:lvl8pPr>
            <a:lvl9pPr lvl="8" algn="ctr">
              <a:spcBef>
                <a:spcPts val="500"/>
              </a:spcBef>
              <a:spcAft>
                <a:spcPts val="500"/>
              </a:spcAft>
              <a:buSzPts val="800"/>
              <a:buNone/>
              <a:defRPr>
                <a:solidFill>
                  <a:srgbClr val="8896B4"/>
                </a:solidFill>
              </a:defRPr>
            </a:lvl9pPr>
          </a:lstStyle>
          <a:p/>
        </p:txBody>
      </p:sp>
      <p:sp>
        <p:nvSpPr>
          <p:cNvPr id="57" name="Google Shape;57;p9"/>
          <p:cNvSpPr txBox="1"/>
          <p:nvPr>
            <p:ph type="title"/>
          </p:nvPr>
        </p:nvSpPr>
        <p:spPr>
          <a:xfrm>
            <a:off x="435894" y="333632"/>
            <a:ext cx="8272200" cy="571200"/>
          </a:xfrm>
          <a:prstGeom prst="rect">
            <a:avLst/>
          </a:prstGeom>
          <a:noFill/>
          <a:ln>
            <a:noFill/>
          </a:ln>
        </p:spPr>
        <p:txBody>
          <a:bodyPr anchorCtr="0" anchor="ctr" bIns="34275" lIns="68575" spcFirstLastPara="1" rIns="68575" wrap="square" tIns="34275">
            <a:normAutofit/>
          </a:bodyPr>
          <a:lstStyle>
            <a:lvl1pPr lvl="0" algn="l">
              <a:spcBef>
                <a:spcPts val="0"/>
              </a:spcBef>
              <a:spcAft>
                <a:spcPts val="0"/>
              </a:spcAft>
              <a:buClr>
                <a:srgbClr val="203852"/>
              </a:buClr>
              <a:buSzPts val="2700"/>
              <a:buFont typeface="Twentieth Century"/>
              <a:buNone/>
              <a:defRPr>
                <a:solidFill>
                  <a:srgbClr val="203852"/>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58" name="Google Shape;58;p9"/>
          <p:cNvSpPr txBox="1"/>
          <p:nvPr>
            <p:ph idx="2" type="body"/>
          </p:nvPr>
        </p:nvSpPr>
        <p:spPr>
          <a:xfrm>
            <a:off x="435894" y="1909153"/>
            <a:ext cx="8272200" cy="2522100"/>
          </a:xfrm>
          <a:prstGeom prst="rect">
            <a:avLst/>
          </a:prstGeom>
          <a:noFill/>
          <a:ln>
            <a:noFill/>
          </a:ln>
        </p:spPr>
        <p:txBody>
          <a:bodyPr anchorCtr="0" anchor="t" bIns="34275" lIns="68575" spcFirstLastPara="1" rIns="68575" wrap="square" tIns="34275">
            <a:noAutofit/>
          </a:bodyPr>
          <a:lstStyle>
            <a:lvl1pPr indent="-228600" lvl="0" marL="457200" algn="l">
              <a:lnSpc>
                <a:spcPct val="150000"/>
              </a:lnSpc>
              <a:spcBef>
                <a:spcPts val="400"/>
              </a:spcBef>
              <a:spcAft>
                <a:spcPts val="0"/>
              </a:spcAft>
              <a:buSzPts val="1700"/>
              <a:buFont typeface="Arial"/>
              <a:buNone/>
              <a:defRPr sz="1800"/>
            </a:lvl1pPr>
            <a:lvl2pPr indent="-228600" lvl="1" marL="914400" algn="l">
              <a:lnSpc>
                <a:spcPct val="100000"/>
              </a:lnSpc>
              <a:spcBef>
                <a:spcPts val="500"/>
              </a:spcBef>
              <a:spcAft>
                <a:spcPts val="0"/>
              </a:spcAft>
              <a:buSzPts val="1900"/>
              <a:buFont typeface="Arial"/>
              <a:buNone/>
              <a:defRPr sz="2100"/>
            </a:lvl2pPr>
            <a:lvl3pPr indent="-228600" lvl="2" marL="1371600" algn="l">
              <a:lnSpc>
                <a:spcPct val="100000"/>
              </a:lnSpc>
              <a:spcBef>
                <a:spcPts val="500"/>
              </a:spcBef>
              <a:spcAft>
                <a:spcPts val="0"/>
              </a:spcAft>
              <a:buSzPts val="1700"/>
              <a:buFont typeface="Arial"/>
              <a:buNone/>
              <a:defRPr sz="1800"/>
            </a:lvl3pPr>
            <a:lvl4pPr indent="-228600" lvl="3" marL="1828800" algn="l">
              <a:lnSpc>
                <a:spcPct val="100000"/>
              </a:lnSpc>
              <a:spcBef>
                <a:spcPts val="500"/>
              </a:spcBef>
              <a:spcAft>
                <a:spcPts val="0"/>
              </a:spcAft>
              <a:buSzPts val="1400"/>
              <a:buFont typeface="Arial"/>
              <a:buNone/>
              <a:defRPr sz="1500"/>
            </a:lvl4pPr>
            <a:lvl5pPr indent="-228600" lvl="4" marL="2286000" algn="l">
              <a:lnSpc>
                <a:spcPct val="100000"/>
              </a:lnSpc>
              <a:spcBef>
                <a:spcPts val="500"/>
              </a:spcBef>
              <a:spcAft>
                <a:spcPts val="0"/>
              </a:spcAft>
              <a:buSzPts val="1400"/>
              <a:buFont typeface="Arial"/>
              <a:buNone/>
              <a:defRPr sz="1500"/>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pic>
        <p:nvPicPr>
          <p:cNvPr descr="Logo&#10;&#10;Description automatically generated" id="59" name="Google Shape;59;p9"/>
          <p:cNvPicPr preferRelativeResize="0"/>
          <p:nvPr/>
        </p:nvPicPr>
        <p:blipFill rotWithShape="1">
          <a:blip r:embed="rId2">
            <a:alphaModFix/>
          </a:blip>
          <a:srcRect b="0" l="0" r="0" t="0"/>
          <a:stretch/>
        </p:blipFill>
        <p:spPr>
          <a:xfrm>
            <a:off x="8276032" y="4570892"/>
            <a:ext cx="615268" cy="335601"/>
          </a:xfrm>
          <a:prstGeom prst="rect">
            <a:avLst/>
          </a:prstGeom>
          <a:noFill/>
          <a:ln>
            <a:noFill/>
          </a:ln>
        </p:spPr>
      </p:pic>
      <p:sp>
        <p:nvSpPr>
          <p:cNvPr id="60" name="Google Shape;60;p9"/>
          <p:cNvSpPr/>
          <p:nvPr/>
        </p:nvSpPr>
        <p:spPr>
          <a:xfrm>
            <a:off x="0" y="0"/>
            <a:ext cx="9144000" cy="114300"/>
          </a:xfrm>
          <a:prstGeom prst="rect">
            <a:avLst/>
          </a:prstGeom>
          <a:solidFill>
            <a:srgbClr val="00AB67"/>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61" name="Google Shape;61;p9"/>
          <p:cNvSpPr/>
          <p:nvPr/>
        </p:nvSpPr>
        <p:spPr>
          <a:xfrm>
            <a:off x="0" y="114300"/>
            <a:ext cx="9144000" cy="114300"/>
          </a:xfrm>
          <a:prstGeom prst="rect">
            <a:avLst/>
          </a:prstGeom>
          <a:solidFill>
            <a:srgbClr val="EBA9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Slide">
  <p:cSld name="2_Title Slide">
    <p:spTree>
      <p:nvGrpSpPr>
        <p:cNvPr id="62" name="Shape 62"/>
        <p:cNvGrpSpPr/>
        <p:nvPr/>
      </p:nvGrpSpPr>
      <p:grpSpPr>
        <a:xfrm>
          <a:off x="0" y="0"/>
          <a:ext cx="0" cy="0"/>
          <a:chOff x="0" y="0"/>
          <a:chExt cx="0" cy="0"/>
        </a:xfrm>
      </p:grpSpPr>
      <p:sp>
        <p:nvSpPr>
          <p:cNvPr id="63" name="Google Shape;63;p10"/>
          <p:cNvSpPr txBox="1"/>
          <p:nvPr>
            <p:ph idx="1" type="subTitle"/>
          </p:nvPr>
        </p:nvSpPr>
        <p:spPr>
          <a:xfrm>
            <a:off x="4122241" y="1297327"/>
            <a:ext cx="4585800" cy="450000"/>
          </a:xfrm>
          <a:prstGeom prst="rect">
            <a:avLst/>
          </a:prstGeom>
          <a:noFill/>
          <a:ln>
            <a:noFill/>
          </a:ln>
        </p:spPr>
        <p:txBody>
          <a:bodyPr anchorCtr="0" anchor="t" bIns="34275" lIns="68575" spcFirstLastPara="1" rIns="68575" wrap="square" tIns="34275">
            <a:normAutofit/>
          </a:bodyPr>
          <a:lstStyle>
            <a:lvl1pPr lvl="0" algn="l">
              <a:spcBef>
                <a:spcPts val="300"/>
              </a:spcBef>
              <a:spcAft>
                <a:spcPts val="0"/>
              </a:spcAft>
              <a:buSzPts val="1400"/>
              <a:buNone/>
              <a:defRPr sz="1500" cap="none">
                <a:solidFill>
                  <a:schemeClr val="accent2"/>
                </a:solidFill>
              </a:defRPr>
            </a:lvl1pPr>
            <a:lvl2pPr lvl="1" algn="ctr">
              <a:spcBef>
                <a:spcPts val="500"/>
              </a:spcBef>
              <a:spcAft>
                <a:spcPts val="0"/>
              </a:spcAft>
              <a:buSzPts val="1100"/>
              <a:buNone/>
              <a:defRPr>
                <a:solidFill>
                  <a:srgbClr val="8896B4"/>
                </a:solidFill>
              </a:defRPr>
            </a:lvl2pPr>
            <a:lvl3pPr lvl="2" algn="ctr">
              <a:spcBef>
                <a:spcPts val="500"/>
              </a:spcBef>
              <a:spcAft>
                <a:spcPts val="0"/>
              </a:spcAft>
              <a:buSzPts val="1000"/>
              <a:buNone/>
              <a:defRPr>
                <a:solidFill>
                  <a:srgbClr val="8896B4"/>
                </a:solidFill>
              </a:defRPr>
            </a:lvl3pPr>
            <a:lvl4pPr lvl="3" algn="ctr">
              <a:spcBef>
                <a:spcPts val="500"/>
              </a:spcBef>
              <a:spcAft>
                <a:spcPts val="0"/>
              </a:spcAft>
              <a:buSzPts val="800"/>
              <a:buNone/>
              <a:defRPr>
                <a:solidFill>
                  <a:srgbClr val="8896B4"/>
                </a:solidFill>
              </a:defRPr>
            </a:lvl4pPr>
            <a:lvl5pPr lvl="4" algn="ctr">
              <a:spcBef>
                <a:spcPts val="500"/>
              </a:spcBef>
              <a:spcAft>
                <a:spcPts val="0"/>
              </a:spcAft>
              <a:buSzPts val="800"/>
              <a:buNone/>
              <a:defRPr>
                <a:solidFill>
                  <a:srgbClr val="8896B4"/>
                </a:solidFill>
              </a:defRPr>
            </a:lvl5pPr>
            <a:lvl6pPr lvl="5" algn="ctr">
              <a:spcBef>
                <a:spcPts val="500"/>
              </a:spcBef>
              <a:spcAft>
                <a:spcPts val="0"/>
              </a:spcAft>
              <a:buSzPts val="800"/>
              <a:buNone/>
              <a:defRPr>
                <a:solidFill>
                  <a:srgbClr val="8896B4"/>
                </a:solidFill>
              </a:defRPr>
            </a:lvl6pPr>
            <a:lvl7pPr lvl="6" algn="ctr">
              <a:spcBef>
                <a:spcPts val="500"/>
              </a:spcBef>
              <a:spcAft>
                <a:spcPts val="0"/>
              </a:spcAft>
              <a:buSzPts val="800"/>
              <a:buNone/>
              <a:defRPr>
                <a:solidFill>
                  <a:srgbClr val="8896B4"/>
                </a:solidFill>
              </a:defRPr>
            </a:lvl7pPr>
            <a:lvl8pPr lvl="7" algn="ctr">
              <a:spcBef>
                <a:spcPts val="500"/>
              </a:spcBef>
              <a:spcAft>
                <a:spcPts val="0"/>
              </a:spcAft>
              <a:buSzPts val="800"/>
              <a:buNone/>
              <a:defRPr>
                <a:solidFill>
                  <a:srgbClr val="8896B4"/>
                </a:solidFill>
              </a:defRPr>
            </a:lvl8pPr>
            <a:lvl9pPr lvl="8" algn="ctr">
              <a:spcBef>
                <a:spcPts val="500"/>
              </a:spcBef>
              <a:spcAft>
                <a:spcPts val="500"/>
              </a:spcAft>
              <a:buSzPts val="800"/>
              <a:buNone/>
              <a:defRPr>
                <a:solidFill>
                  <a:srgbClr val="8896B4"/>
                </a:solidFill>
              </a:defRPr>
            </a:lvl9pPr>
          </a:lstStyle>
          <a:p/>
        </p:txBody>
      </p:sp>
      <p:sp>
        <p:nvSpPr>
          <p:cNvPr id="64" name="Google Shape;64;p10"/>
          <p:cNvSpPr txBox="1"/>
          <p:nvPr>
            <p:ph type="title"/>
          </p:nvPr>
        </p:nvSpPr>
        <p:spPr>
          <a:xfrm>
            <a:off x="4122688" y="618796"/>
            <a:ext cx="4585500" cy="580800"/>
          </a:xfrm>
          <a:prstGeom prst="rect">
            <a:avLst/>
          </a:prstGeom>
          <a:noFill/>
          <a:ln>
            <a:noFill/>
          </a:ln>
        </p:spPr>
        <p:txBody>
          <a:bodyPr anchorCtr="0" anchor="ctr" bIns="34275" lIns="68575" spcFirstLastPara="1" rIns="68575" wrap="square" tIns="34275">
            <a:normAutofit/>
          </a:bodyPr>
          <a:lstStyle>
            <a:lvl1pPr lvl="0" algn="l">
              <a:spcBef>
                <a:spcPts val="0"/>
              </a:spcBef>
              <a:spcAft>
                <a:spcPts val="0"/>
              </a:spcAft>
              <a:buClr>
                <a:srgbClr val="203852"/>
              </a:buClr>
              <a:buSzPts val="2700"/>
              <a:buFont typeface="Twentieth Century"/>
              <a:buNone/>
              <a:defRPr>
                <a:solidFill>
                  <a:srgbClr val="203852"/>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65" name="Google Shape;65;p10"/>
          <p:cNvSpPr/>
          <p:nvPr>
            <p:ph idx="2" type="pic"/>
          </p:nvPr>
        </p:nvSpPr>
        <p:spPr>
          <a:xfrm>
            <a:off x="314325" y="523289"/>
            <a:ext cx="3552900" cy="4043100"/>
          </a:xfrm>
          <a:prstGeom prst="rect">
            <a:avLst/>
          </a:prstGeom>
          <a:noFill/>
          <a:ln>
            <a:noFill/>
          </a:ln>
        </p:spPr>
        <p:txBody>
          <a:bodyPr anchorCtr="0" anchor="ctr" bIns="34275" lIns="68575" spcFirstLastPara="1" rIns="68575" wrap="square" tIns="34275">
            <a:noAutofit/>
          </a:bodyPr>
          <a:lstStyle>
            <a:lvl1pPr lvl="0" marR="0" rtl="0" algn="l">
              <a:spcBef>
                <a:spcPts val="300"/>
              </a:spcBef>
              <a:spcAft>
                <a:spcPts val="0"/>
              </a:spcAft>
              <a:buClr>
                <a:schemeClr val="accent2"/>
              </a:buClr>
              <a:buSzPts val="1200"/>
              <a:buFont typeface="Noto Sans Symbols"/>
              <a:buNone/>
              <a:defRPr b="0" i="0" sz="1400" u="none" cap="none" strike="noStrike">
                <a:solidFill>
                  <a:schemeClr val="dk2"/>
                </a:solidFill>
                <a:latin typeface="Twentieth Century"/>
                <a:ea typeface="Twentieth Century"/>
                <a:cs typeface="Twentieth Century"/>
                <a:sym typeface="Twentieth Century"/>
              </a:defRPr>
            </a:lvl1pPr>
            <a:lvl2pPr lvl="1" marR="0" rtl="0" algn="l">
              <a:spcBef>
                <a:spcPts val="500"/>
              </a:spcBef>
              <a:spcAft>
                <a:spcPts val="0"/>
              </a:spcAft>
              <a:buClr>
                <a:schemeClr val="accent2"/>
              </a:buClr>
              <a:buSzPts val="1100"/>
              <a:buFont typeface="Noto Sans Symbols"/>
              <a:buChar char="◼"/>
              <a:defRPr b="0" i="0" sz="1200" u="none" cap="none" strike="noStrike">
                <a:solidFill>
                  <a:schemeClr val="dk2"/>
                </a:solidFill>
                <a:latin typeface="Twentieth Century"/>
                <a:ea typeface="Twentieth Century"/>
                <a:cs typeface="Twentieth Century"/>
                <a:sym typeface="Twentieth Century"/>
              </a:defRPr>
            </a:lvl2pPr>
            <a:lvl3pPr lvl="2" marR="0" rtl="0" algn="l">
              <a:spcBef>
                <a:spcPts val="500"/>
              </a:spcBef>
              <a:spcAft>
                <a:spcPts val="0"/>
              </a:spcAft>
              <a:buClr>
                <a:schemeClr val="accent2"/>
              </a:buClr>
              <a:buSzPts val="1000"/>
              <a:buFont typeface="Noto Sans Symbols"/>
              <a:buChar char="◼"/>
              <a:defRPr b="0" i="0" sz="1100" u="none" cap="none" strike="noStrike">
                <a:solidFill>
                  <a:schemeClr val="dk2"/>
                </a:solidFill>
                <a:latin typeface="Twentieth Century"/>
                <a:ea typeface="Twentieth Century"/>
                <a:cs typeface="Twentieth Century"/>
                <a:sym typeface="Twentieth Century"/>
              </a:defRPr>
            </a:lvl3pPr>
            <a:lvl4pPr lvl="3"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4pPr>
            <a:lvl5pPr lvl="4"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5pPr>
            <a:lvl6pPr lvl="5"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6pPr>
            <a:lvl7pPr lvl="6"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7pPr>
            <a:lvl8pPr lvl="7"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8pPr>
            <a:lvl9pPr lvl="8" marR="0" rtl="0" algn="l">
              <a:spcBef>
                <a:spcPts val="500"/>
              </a:spcBef>
              <a:spcAft>
                <a:spcPts val="50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9pPr>
          </a:lstStyle>
          <a:p/>
        </p:txBody>
      </p:sp>
      <p:sp>
        <p:nvSpPr>
          <p:cNvPr id="66" name="Google Shape;66;p10"/>
          <p:cNvSpPr txBox="1"/>
          <p:nvPr>
            <p:ph idx="3" type="body"/>
          </p:nvPr>
        </p:nvSpPr>
        <p:spPr>
          <a:xfrm>
            <a:off x="4122241" y="1909153"/>
            <a:ext cx="4585800" cy="2671800"/>
          </a:xfrm>
          <a:prstGeom prst="rect">
            <a:avLst/>
          </a:prstGeom>
          <a:noFill/>
          <a:ln>
            <a:noFill/>
          </a:ln>
        </p:spPr>
        <p:txBody>
          <a:bodyPr anchorCtr="0" anchor="t" bIns="34275" lIns="68575" spcFirstLastPara="1" rIns="68575" wrap="square" tIns="34275">
            <a:noAutofit/>
          </a:bodyPr>
          <a:lstStyle>
            <a:lvl1pPr indent="-228600" lvl="0" marL="457200" algn="l">
              <a:lnSpc>
                <a:spcPct val="150000"/>
              </a:lnSpc>
              <a:spcBef>
                <a:spcPts val="400"/>
              </a:spcBef>
              <a:spcAft>
                <a:spcPts val="0"/>
              </a:spcAft>
              <a:buSzPts val="1700"/>
              <a:buFont typeface="Arial"/>
              <a:buNone/>
              <a:defRPr sz="1800"/>
            </a:lvl1pPr>
            <a:lvl2pPr indent="-228600" lvl="1" marL="914400" algn="l">
              <a:lnSpc>
                <a:spcPct val="100000"/>
              </a:lnSpc>
              <a:spcBef>
                <a:spcPts val="500"/>
              </a:spcBef>
              <a:spcAft>
                <a:spcPts val="0"/>
              </a:spcAft>
              <a:buSzPts val="1900"/>
              <a:buFont typeface="Arial"/>
              <a:buNone/>
              <a:defRPr sz="2100"/>
            </a:lvl2pPr>
            <a:lvl3pPr indent="-228600" lvl="2" marL="1371600" algn="l">
              <a:lnSpc>
                <a:spcPct val="100000"/>
              </a:lnSpc>
              <a:spcBef>
                <a:spcPts val="500"/>
              </a:spcBef>
              <a:spcAft>
                <a:spcPts val="0"/>
              </a:spcAft>
              <a:buSzPts val="1700"/>
              <a:buFont typeface="Arial"/>
              <a:buNone/>
              <a:defRPr sz="1800"/>
            </a:lvl3pPr>
            <a:lvl4pPr indent="-228600" lvl="3" marL="1828800" algn="l">
              <a:lnSpc>
                <a:spcPct val="100000"/>
              </a:lnSpc>
              <a:spcBef>
                <a:spcPts val="500"/>
              </a:spcBef>
              <a:spcAft>
                <a:spcPts val="0"/>
              </a:spcAft>
              <a:buSzPts val="1400"/>
              <a:buFont typeface="Arial"/>
              <a:buNone/>
              <a:defRPr sz="1500"/>
            </a:lvl4pPr>
            <a:lvl5pPr indent="-228600" lvl="4" marL="2286000" algn="l">
              <a:lnSpc>
                <a:spcPct val="100000"/>
              </a:lnSpc>
              <a:spcBef>
                <a:spcPts val="500"/>
              </a:spcBef>
              <a:spcAft>
                <a:spcPts val="0"/>
              </a:spcAft>
              <a:buSzPts val="1400"/>
              <a:buFont typeface="Arial"/>
              <a:buNone/>
              <a:defRPr sz="1500"/>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pic>
        <p:nvPicPr>
          <p:cNvPr descr="Logo&#10;&#10;Description automatically generated" id="67" name="Google Shape;67;p10"/>
          <p:cNvPicPr preferRelativeResize="0"/>
          <p:nvPr/>
        </p:nvPicPr>
        <p:blipFill rotWithShape="1">
          <a:blip r:embed="rId2">
            <a:alphaModFix/>
          </a:blip>
          <a:srcRect b="0" l="0" r="0" t="0"/>
          <a:stretch/>
        </p:blipFill>
        <p:spPr>
          <a:xfrm>
            <a:off x="8276032" y="4570892"/>
            <a:ext cx="615268" cy="335601"/>
          </a:xfrm>
          <a:prstGeom prst="rect">
            <a:avLst/>
          </a:prstGeom>
          <a:noFill/>
          <a:ln>
            <a:noFill/>
          </a:ln>
        </p:spPr>
      </p:pic>
      <p:sp>
        <p:nvSpPr>
          <p:cNvPr id="68" name="Google Shape;68;p10"/>
          <p:cNvSpPr/>
          <p:nvPr/>
        </p:nvSpPr>
        <p:spPr>
          <a:xfrm>
            <a:off x="0" y="0"/>
            <a:ext cx="9144000" cy="114300"/>
          </a:xfrm>
          <a:prstGeom prst="rect">
            <a:avLst/>
          </a:prstGeom>
          <a:solidFill>
            <a:srgbClr val="00AB67"/>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
        <p:nvSpPr>
          <p:cNvPr id="69" name="Google Shape;69;p10"/>
          <p:cNvSpPr/>
          <p:nvPr/>
        </p:nvSpPr>
        <p:spPr>
          <a:xfrm>
            <a:off x="0" y="114300"/>
            <a:ext cx="9144000" cy="114300"/>
          </a:xfrm>
          <a:prstGeom prst="rect">
            <a:avLst/>
          </a:prstGeom>
          <a:solidFill>
            <a:srgbClr val="EBA9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Twentieth Century"/>
              <a:ea typeface="Twentieth Century"/>
              <a:cs typeface="Twentieth Century"/>
              <a:sym typeface="Twentieth Century"/>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idx="1" type="body"/>
          </p:nvPr>
        </p:nvSpPr>
        <p:spPr>
          <a:xfrm>
            <a:off x="435894" y="914400"/>
            <a:ext cx="8272200" cy="3848100"/>
          </a:xfrm>
          <a:prstGeom prst="rect">
            <a:avLst/>
          </a:prstGeom>
          <a:noFill/>
          <a:ln>
            <a:noFill/>
          </a:ln>
        </p:spPr>
        <p:txBody>
          <a:bodyPr anchorCtr="0" anchor="ctr" bIns="34275" lIns="68575" spcFirstLastPara="1" rIns="68575" wrap="square" tIns="34275">
            <a:normAutofit/>
          </a:bodyPr>
          <a:lstStyle>
            <a:lvl1pPr indent="-304800" lvl="0" marL="457200" marR="0" rtl="0" algn="l">
              <a:spcBef>
                <a:spcPts val="300"/>
              </a:spcBef>
              <a:spcAft>
                <a:spcPts val="0"/>
              </a:spcAft>
              <a:buClr>
                <a:schemeClr val="accent2"/>
              </a:buClr>
              <a:buSzPts val="1200"/>
              <a:buFont typeface="Noto Sans Symbols"/>
              <a:buChar char="◼"/>
              <a:defRPr b="0" i="0" sz="1400" u="none" cap="none" strike="noStrike">
                <a:solidFill>
                  <a:schemeClr val="dk2"/>
                </a:solidFill>
                <a:latin typeface="Twentieth Century"/>
                <a:ea typeface="Twentieth Century"/>
                <a:cs typeface="Twentieth Century"/>
                <a:sym typeface="Twentieth Century"/>
              </a:defRPr>
            </a:lvl1pPr>
            <a:lvl2pPr indent="-298450" lvl="1" marL="914400" marR="0" rtl="0" algn="l">
              <a:spcBef>
                <a:spcPts val="500"/>
              </a:spcBef>
              <a:spcAft>
                <a:spcPts val="0"/>
              </a:spcAft>
              <a:buClr>
                <a:schemeClr val="accent2"/>
              </a:buClr>
              <a:buSzPts val="1100"/>
              <a:buFont typeface="Noto Sans Symbols"/>
              <a:buChar char="◼"/>
              <a:defRPr b="0" i="0" sz="1200" u="none" cap="none" strike="noStrike">
                <a:solidFill>
                  <a:schemeClr val="dk2"/>
                </a:solidFill>
                <a:latin typeface="Twentieth Century"/>
                <a:ea typeface="Twentieth Century"/>
                <a:cs typeface="Twentieth Century"/>
                <a:sym typeface="Twentieth Century"/>
              </a:defRPr>
            </a:lvl2pPr>
            <a:lvl3pPr indent="-292100" lvl="2" marL="1371600" marR="0" rtl="0" algn="l">
              <a:spcBef>
                <a:spcPts val="500"/>
              </a:spcBef>
              <a:spcAft>
                <a:spcPts val="0"/>
              </a:spcAft>
              <a:buClr>
                <a:schemeClr val="accent2"/>
              </a:buClr>
              <a:buSzPts val="1000"/>
              <a:buFont typeface="Noto Sans Symbols"/>
              <a:buChar char="◼"/>
              <a:defRPr b="0" i="0" sz="1100" u="none" cap="none" strike="noStrike">
                <a:solidFill>
                  <a:schemeClr val="dk2"/>
                </a:solidFill>
                <a:latin typeface="Twentieth Century"/>
                <a:ea typeface="Twentieth Century"/>
                <a:cs typeface="Twentieth Century"/>
                <a:sym typeface="Twentieth Century"/>
              </a:defRPr>
            </a:lvl3pPr>
            <a:lvl4pPr indent="-279400" lvl="3" marL="1828800"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4pPr>
            <a:lvl5pPr indent="-279400" lvl="4" marL="2286000"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5pPr>
            <a:lvl6pPr indent="-279400" lvl="5" marL="2743200"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6pPr>
            <a:lvl7pPr indent="-279400" lvl="6" marL="3200400"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7pPr>
            <a:lvl8pPr indent="-279400" lvl="7" marL="3657600"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8pPr>
            <a:lvl9pPr indent="-279400" lvl="8" marL="4114800" marR="0" rtl="0" algn="l">
              <a:spcBef>
                <a:spcPts val="500"/>
              </a:spcBef>
              <a:spcAft>
                <a:spcPts val="500"/>
              </a:spcAft>
              <a:buClr>
                <a:schemeClr val="accent2"/>
              </a:buClr>
              <a:buSzPts val="800"/>
              <a:buFont typeface="Noto Sans Symbols"/>
              <a:buChar char="◼"/>
              <a:defRPr b="0" i="0" sz="900" u="none" cap="none" strike="noStrike">
                <a:solidFill>
                  <a:schemeClr val="dk2"/>
                </a:solidFill>
                <a:latin typeface="Twentieth Century"/>
                <a:ea typeface="Twentieth Century"/>
                <a:cs typeface="Twentieth Century"/>
                <a:sym typeface="Twentieth Century"/>
              </a:defRPr>
            </a:lvl9pPr>
          </a:lstStyle>
          <a:p/>
        </p:txBody>
      </p:sp>
      <p:sp>
        <p:nvSpPr>
          <p:cNvPr id="7" name="Google Shape;7;p1"/>
          <p:cNvSpPr txBox="1"/>
          <p:nvPr>
            <p:ph type="title"/>
          </p:nvPr>
        </p:nvSpPr>
        <p:spPr>
          <a:xfrm>
            <a:off x="435894" y="273844"/>
            <a:ext cx="8272200" cy="564300"/>
          </a:xfrm>
          <a:prstGeom prst="rect">
            <a:avLst/>
          </a:prstGeom>
          <a:noFill/>
          <a:ln>
            <a:noFill/>
          </a:ln>
        </p:spPr>
        <p:txBody>
          <a:bodyPr anchorCtr="0" anchor="ctr" bIns="34275" lIns="68575" spcFirstLastPara="1" rIns="68575" wrap="square" tIns="34275">
            <a:normAutofit/>
          </a:bodyPr>
          <a:lstStyle>
            <a:lvl1pPr lvl="0" marR="0" rtl="0" algn="l">
              <a:spcBef>
                <a:spcPts val="0"/>
              </a:spcBef>
              <a:spcAft>
                <a:spcPts val="0"/>
              </a:spcAft>
              <a:buClr>
                <a:schemeClr val="accent1"/>
              </a:buClr>
              <a:buSzPts val="2700"/>
              <a:buFont typeface="Twentieth Century"/>
              <a:buNone/>
              <a:defRPr b="0" i="0" sz="2700" u="none" cap="none" strike="noStrike">
                <a:solidFill>
                  <a:schemeClr val="accent1"/>
                </a:solidFill>
                <a:latin typeface="Twentieth Century"/>
                <a:ea typeface="Twentieth Century"/>
                <a:cs typeface="Twentieth Century"/>
                <a:sym typeface="Twentieth Century"/>
              </a:defRPr>
            </a:lvl1pPr>
            <a:lvl2pPr lvl="1" marR="0" rtl="0" algn="l">
              <a:spcBef>
                <a:spcPts val="0"/>
              </a:spcBef>
              <a:spcAft>
                <a:spcPts val="0"/>
              </a:spcAft>
              <a:buSzPts val="1100"/>
              <a:buNone/>
              <a:defRPr b="0" i="0" sz="1400" u="none" cap="none" strike="noStrike">
                <a:solidFill>
                  <a:schemeClr val="dk2"/>
                </a:solidFill>
              </a:defRPr>
            </a:lvl2pPr>
            <a:lvl3pPr lvl="2" marR="0" rtl="0" algn="l">
              <a:spcBef>
                <a:spcPts val="0"/>
              </a:spcBef>
              <a:spcAft>
                <a:spcPts val="0"/>
              </a:spcAft>
              <a:buSzPts val="1100"/>
              <a:buNone/>
              <a:defRPr b="0" i="0" sz="1400" u="none" cap="none" strike="noStrike">
                <a:solidFill>
                  <a:schemeClr val="dk2"/>
                </a:solidFill>
              </a:defRPr>
            </a:lvl3pPr>
            <a:lvl4pPr lvl="3" marR="0" rtl="0" algn="l">
              <a:spcBef>
                <a:spcPts val="0"/>
              </a:spcBef>
              <a:spcAft>
                <a:spcPts val="0"/>
              </a:spcAft>
              <a:buSzPts val="1100"/>
              <a:buNone/>
              <a:defRPr b="0" i="0" sz="1400" u="none" cap="none" strike="noStrike">
                <a:solidFill>
                  <a:schemeClr val="dk2"/>
                </a:solidFill>
              </a:defRPr>
            </a:lvl4pPr>
            <a:lvl5pPr lvl="4" marR="0" rtl="0" algn="l">
              <a:spcBef>
                <a:spcPts val="0"/>
              </a:spcBef>
              <a:spcAft>
                <a:spcPts val="0"/>
              </a:spcAft>
              <a:buSzPts val="1100"/>
              <a:buNone/>
              <a:defRPr b="0" i="0" sz="1400" u="none" cap="none" strike="noStrike">
                <a:solidFill>
                  <a:schemeClr val="dk2"/>
                </a:solidFill>
              </a:defRPr>
            </a:lvl5pPr>
            <a:lvl6pPr lvl="5" marR="0" rtl="0" algn="l">
              <a:spcBef>
                <a:spcPts val="0"/>
              </a:spcBef>
              <a:spcAft>
                <a:spcPts val="0"/>
              </a:spcAft>
              <a:buSzPts val="1100"/>
              <a:buNone/>
              <a:defRPr b="0" i="0" sz="1400" u="none" cap="none" strike="noStrike">
                <a:solidFill>
                  <a:schemeClr val="dk2"/>
                </a:solidFill>
              </a:defRPr>
            </a:lvl6pPr>
            <a:lvl7pPr lvl="6" marR="0" rtl="0" algn="l">
              <a:spcBef>
                <a:spcPts val="0"/>
              </a:spcBef>
              <a:spcAft>
                <a:spcPts val="0"/>
              </a:spcAft>
              <a:buSzPts val="1100"/>
              <a:buNone/>
              <a:defRPr b="0" i="0" sz="1400" u="none" cap="none" strike="noStrike">
                <a:solidFill>
                  <a:schemeClr val="dk2"/>
                </a:solidFill>
              </a:defRPr>
            </a:lvl7pPr>
            <a:lvl8pPr lvl="7" marR="0" rtl="0" algn="l">
              <a:spcBef>
                <a:spcPts val="0"/>
              </a:spcBef>
              <a:spcAft>
                <a:spcPts val="0"/>
              </a:spcAft>
              <a:buSzPts val="1100"/>
              <a:buNone/>
              <a:defRPr b="0" i="0" sz="1400" u="none" cap="none" strike="noStrike">
                <a:solidFill>
                  <a:schemeClr val="dk2"/>
                </a:solidFill>
              </a:defRPr>
            </a:lvl8pPr>
            <a:lvl9pPr lvl="8" marR="0" rtl="0" algn="l">
              <a:spcBef>
                <a:spcPts val="0"/>
              </a:spcBef>
              <a:spcAft>
                <a:spcPts val="0"/>
              </a:spcAft>
              <a:buSzPts val="1100"/>
              <a:buNone/>
              <a:defRPr b="0" i="0" sz="1400" u="none" cap="none" strike="noStrike">
                <a:solidFill>
                  <a:schemeClr val="dk2"/>
                </a:solidFil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5"/>
          <p:cNvSpPr txBox="1"/>
          <p:nvPr>
            <p:ph type="title"/>
          </p:nvPr>
        </p:nvSpPr>
        <p:spPr>
          <a:xfrm>
            <a:off x="162950" y="972972"/>
            <a:ext cx="5423700" cy="1479900"/>
          </a:xfrm>
          <a:prstGeom prst="rect">
            <a:avLst/>
          </a:prstGeom>
        </p:spPr>
        <p:txBody>
          <a:bodyPr anchorCtr="0" anchor="b" bIns="34275" lIns="68575" spcFirstLastPara="1" rIns="68575" wrap="square" tIns="34275">
            <a:noAutofit/>
          </a:bodyPr>
          <a:lstStyle/>
          <a:p>
            <a:pPr indent="0" lvl="0" marL="0" rtl="0" algn="l">
              <a:spcBef>
                <a:spcPts val="0"/>
              </a:spcBef>
              <a:spcAft>
                <a:spcPts val="0"/>
              </a:spcAft>
              <a:buNone/>
            </a:pPr>
            <a:r>
              <a:rPr lang="en"/>
              <a:t>Oasis International Schools</a:t>
            </a:r>
            <a:endParaRPr/>
          </a:p>
        </p:txBody>
      </p:sp>
      <p:sp>
        <p:nvSpPr>
          <p:cNvPr id="103" name="Google Shape;103;p15"/>
          <p:cNvSpPr txBox="1"/>
          <p:nvPr>
            <p:ph idx="1" type="subTitle"/>
          </p:nvPr>
        </p:nvSpPr>
        <p:spPr>
          <a:xfrm>
            <a:off x="199960" y="3118938"/>
            <a:ext cx="4115400" cy="516000"/>
          </a:xfrm>
          <a:prstGeom prst="rect">
            <a:avLst/>
          </a:prstGeom>
        </p:spPr>
        <p:txBody>
          <a:bodyPr anchorCtr="0" anchor="t" bIns="34275" lIns="68575" spcFirstLastPara="1" rIns="68575" wrap="square" tIns="34275">
            <a:normAutofit fontScale="70000" lnSpcReduction="20000"/>
          </a:bodyPr>
          <a:lstStyle/>
          <a:p>
            <a:pPr indent="0" lvl="0" marL="0" rtl="0" algn="l">
              <a:spcBef>
                <a:spcPts val="500"/>
              </a:spcBef>
              <a:spcAft>
                <a:spcPts val="500"/>
              </a:spcAft>
              <a:buNone/>
            </a:pPr>
            <a:r>
              <a:rPr lang="en"/>
              <a:t>[insert your name, school, and school location here]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4"/>
          <p:cNvSpPr txBox="1"/>
          <p:nvPr>
            <p:ph idx="1" type="subTitle"/>
          </p:nvPr>
        </p:nvSpPr>
        <p:spPr>
          <a:xfrm>
            <a:off x="435895" y="2259250"/>
            <a:ext cx="8245200" cy="442800"/>
          </a:xfrm>
          <a:prstGeom prst="rect">
            <a:avLst/>
          </a:prstGeom>
        </p:spPr>
        <p:txBody>
          <a:bodyPr anchorCtr="0" anchor="t" bIns="34275" lIns="68575" spcFirstLastPara="1" rIns="68575" wrap="square" tIns="34275">
            <a:normAutofit/>
          </a:bodyPr>
          <a:lstStyle/>
          <a:p>
            <a:pPr indent="0" lvl="0" marL="0" rtl="0" algn="l">
              <a:spcBef>
                <a:spcPts val="300"/>
              </a:spcBef>
              <a:spcAft>
                <a:spcPts val="500"/>
              </a:spcAft>
              <a:buNone/>
            </a:pPr>
            <a:r>
              <a:t/>
            </a:r>
            <a:endParaRPr/>
          </a:p>
        </p:txBody>
      </p:sp>
      <p:sp>
        <p:nvSpPr>
          <p:cNvPr id="164" name="Google Shape;164;p24"/>
          <p:cNvSpPr txBox="1"/>
          <p:nvPr>
            <p:ph type="title"/>
          </p:nvPr>
        </p:nvSpPr>
        <p:spPr>
          <a:xfrm>
            <a:off x="435894" y="1647394"/>
            <a:ext cx="8272200" cy="5712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latin typeface="Trebuchet MS"/>
                <a:ea typeface="Trebuchet MS"/>
                <a:cs typeface="Trebuchet MS"/>
                <a:sym typeface="Trebuchet MS"/>
              </a:rPr>
              <a:t>Extra Slide</a:t>
            </a:r>
            <a:endParaRPr>
              <a:latin typeface="Trebuchet MS"/>
              <a:ea typeface="Trebuchet MS"/>
              <a:cs typeface="Trebuchet MS"/>
              <a:sym typeface="Trebuchet MS"/>
            </a:endParaRPr>
          </a:p>
        </p:txBody>
      </p:sp>
      <p:sp>
        <p:nvSpPr>
          <p:cNvPr id="165" name="Google Shape;165;p24"/>
          <p:cNvSpPr txBox="1"/>
          <p:nvPr>
            <p:ph idx="2" type="body"/>
          </p:nvPr>
        </p:nvSpPr>
        <p:spPr>
          <a:xfrm>
            <a:off x="435894" y="3222914"/>
            <a:ext cx="8272200" cy="1577700"/>
          </a:xfrm>
          <a:prstGeom prst="rect">
            <a:avLst/>
          </a:prstGeom>
        </p:spPr>
        <p:txBody>
          <a:bodyPr anchorCtr="0" anchor="t" bIns="34275" lIns="68575" spcFirstLastPara="1" rIns="68575" wrap="square" tIns="34275">
            <a:noAutofit/>
          </a:bodyPr>
          <a:lstStyle/>
          <a:p>
            <a:pPr indent="0" lvl="0" marL="0" rtl="0" algn="l">
              <a:spcBef>
                <a:spcPts val="700"/>
              </a:spcBef>
              <a:spcAft>
                <a:spcPts val="600"/>
              </a:spcAft>
              <a:buNone/>
            </a:pPr>
            <a:r>
              <a:rPr lang="en">
                <a:latin typeface="Trebuchet MS"/>
                <a:ea typeface="Trebuchet MS"/>
                <a:cs typeface="Trebuchet MS"/>
                <a:sym typeface="Trebuchet MS"/>
              </a:rPr>
              <a:t>[We have placed extra slides in different layouts for your use. You can add photos or use it to break up information you want to provide.]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5"/>
          <p:cNvSpPr txBox="1"/>
          <p:nvPr>
            <p:ph idx="1" type="body"/>
          </p:nvPr>
        </p:nvSpPr>
        <p:spPr>
          <a:xfrm>
            <a:off x="435894" y="342900"/>
            <a:ext cx="8272200" cy="4457700"/>
          </a:xfrm>
          <a:prstGeom prst="rect">
            <a:avLst/>
          </a:prstGeom>
        </p:spPr>
        <p:txBody>
          <a:bodyPr anchorCtr="0" anchor="ctr" bIns="34275" lIns="68575" spcFirstLastPara="1" rIns="68575" wrap="square" tIns="34275">
            <a:noAutofit/>
          </a:bodyPr>
          <a:lstStyle/>
          <a:p>
            <a:pPr indent="0" lvl="0" marL="0" rtl="0" algn="l">
              <a:lnSpc>
                <a:spcPct val="150000"/>
              </a:lnSpc>
              <a:spcBef>
                <a:spcPts val="700"/>
              </a:spcBef>
              <a:spcAft>
                <a:spcPts val="600"/>
              </a:spcAft>
              <a:buNone/>
            </a:pPr>
            <a:r>
              <a:rPr lang="en" sz="1800">
                <a:latin typeface="Trebuchet MS"/>
                <a:ea typeface="Trebuchet MS"/>
                <a:cs typeface="Trebuchet MS"/>
                <a:sym typeface="Trebuchet MS"/>
              </a:rPr>
              <a:t>[We have placed extra slides in different layouts for your use. You can add photos or use it to break up information you want to provide.]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6"/>
          <p:cNvSpPr txBox="1"/>
          <p:nvPr>
            <p:ph idx="1" type="subTitle"/>
          </p:nvPr>
        </p:nvSpPr>
        <p:spPr>
          <a:xfrm>
            <a:off x="162950" y="2272052"/>
            <a:ext cx="4104900" cy="1961100"/>
          </a:xfrm>
          <a:prstGeom prst="rect">
            <a:avLst/>
          </a:prstGeom>
          <a:noFill/>
        </p:spPr>
        <p:txBody>
          <a:bodyPr anchorCtr="0" anchor="t" bIns="34275" lIns="68575" spcFirstLastPara="1" rIns="68575" wrap="square" tIns="34275">
            <a:normAutofit fontScale="85000" lnSpcReduction="10000"/>
          </a:bodyPr>
          <a:lstStyle/>
          <a:p>
            <a:pPr indent="0" lvl="0" marL="0" rtl="0" algn="l">
              <a:spcBef>
                <a:spcPts val="500"/>
              </a:spcBef>
              <a:spcAft>
                <a:spcPts val="0"/>
              </a:spcAft>
              <a:buNone/>
            </a:pPr>
            <a:r>
              <a:rPr lang="en"/>
              <a:t>-15 Schools</a:t>
            </a:r>
            <a:endParaRPr/>
          </a:p>
          <a:p>
            <a:pPr indent="0" lvl="0" marL="0" rtl="0" algn="l">
              <a:spcBef>
                <a:spcPts val="500"/>
              </a:spcBef>
              <a:spcAft>
                <a:spcPts val="0"/>
              </a:spcAft>
              <a:buNone/>
            </a:pPr>
            <a:r>
              <a:rPr lang="en"/>
              <a:t>-13 Countries</a:t>
            </a:r>
            <a:endParaRPr/>
          </a:p>
          <a:p>
            <a:pPr indent="0" lvl="0" marL="0" rtl="0" algn="l">
              <a:spcBef>
                <a:spcPts val="500"/>
              </a:spcBef>
              <a:spcAft>
                <a:spcPts val="500"/>
              </a:spcAft>
              <a:buNone/>
            </a:pPr>
            <a:r>
              <a:rPr lang="en"/>
              <a:t>-Mission is to cultivate disciplined, academically strong and character based learning environments where students can learn holistically.</a:t>
            </a:r>
            <a:endParaRPr>
              <a:latin typeface="Trebuchet MS"/>
              <a:ea typeface="Trebuchet MS"/>
              <a:cs typeface="Trebuchet MS"/>
              <a:sym typeface="Trebuchet MS"/>
            </a:endParaRPr>
          </a:p>
        </p:txBody>
      </p:sp>
      <p:sp>
        <p:nvSpPr>
          <p:cNvPr id="109" name="Google Shape;109;p16"/>
          <p:cNvSpPr txBox="1"/>
          <p:nvPr>
            <p:ph type="title"/>
          </p:nvPr>
        </p:nvSpPr>
        <p:spPr>
          <a:xfrm>
            <a:off x="199960" y="265041"/>
            <a:ext cx="5423700" cy="2117700"/>
          </a:xfrm>
          <a:prstGeom prst="rect">
            <a:avLst/>
          </a:prstGeom>
        </p:spPr>
        <p:txBody>
          <a:bodyPr anchorCtr="0" anchor="b" bIns="34275" lIns="68575" spcFirstLastPara="1" rIns="68575" wrap="square" tIns="34275">
            <a:noAutofit/>
          </a:bodyPr>
          <a:lstStyle/>
          <a:p>
            <a:pPr indent="0" lvl="0" marL="0" rtl="0" algn="l">
              <a:spcBef>
                <a:spcPts val="0"/>
              </a:spcBef>
              <a:spcAft>
                <a:spcPts val="0"/>
              </a:spcAft>
              <a:buNone/>
            </a:pPr>
            <a:r>
              <a:rPr lang="en"/>
              <a:t>Oasis International School</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7"/>
          <p:cNvSpPr txBox="1"/>
          <p:nvPr>
            <p:ph type="title"/>
          </p:nvPr>
        </p:nvSpPr>
        <p:spPr>
          <a:xfrm>
            <a:off x="280368" y="246649"/>
            <a:ext cx="4585500" cy="580800"/>
          </a:xfrm>
          <a:prstGeom prst="rect">
            <a:avLst/>
          </a:prstGeom>
        </p:spPr>
        <p:txBody>
          <a:bodyPr anchorCtr="0" anchor="t" bIns="34275" lIns="68575" spcFirstLastPara="1" rIns="68575" wrap="square" tIns="34275">
            <a:normAutofit fontScale="90000"/>
          </a:bodyPr>
          <a:lstStyle/>
          <a:p>
            <a:pPr indent="0" lvl="0" marL="0" rtl="0" algn="l">
              <a:spcBef>
                <a:spcPts val="0"/>
              </a:spcBef>
              <a:spcAft>
                <a:spcPts val="0"/>
              </a:spcAft>
              <a:buNone/>
            </a:pPr>
            <a:r>
              <a:rPr lang="en" sz="4900">
                <a:latin typeface="Trebuchet MS"/>
                <a:ea typeface="Trebuchet MS"/>
                <a:cs typeface="Trebuchet MS"/>
                <a:sym typeface="Trebuchet MS"/>
              </a:rPr>
              <a:t>My Story</a:t>
            </a:r>
            <a:endParaRPr sz="4900">
              <a:latin typeface="Trebuchet MS"/>
              <a:ea typeface="Trebuchet MS"/>
              <a:cs typeface="Trebuchet MS"/>
              <a:sym typeface="Trebuchet MS"/>
            </a:endParaRPr>
          </a:p>
          <a:p>
            <a:pPr indent="0" lvl="0" marL="0" rtl="0" algn="l">
              <a:spcBef>
                <a:spcPts val="0"/>
              </a:spcBef>
              <a:spcAft>
                <a:spcPts val="0"/>
              </a:spcAft>
              <a:buNone/>
            </a:pPr>
            <a:r>
              <a:t/>
            </a:r>
            <a:endParaRPr/>
          </a:p>
        </p:txBody>
      </p:sp>
      <p:sp>
        <p:nvSpPr>
          <p:cNvPr id="115" name="Google Shape;115;p17"/>
          <p:cNvSpPr txBox="1"/>
          <p:nvPr>
            <p:ph idx="2" type="body"/>
          </p:nvPr>
        </p:nvSpPr>
        <p:spPr>
          <a:xfrm>
            <a:off x="389867" y="1845214"/>
            <a:ext cx="8325000" cy="2153400"/>
          </a:xfrm>
          <a:prstGeom prst="rect">
            <a:avLst/>
          </a:prstGeom>
        </p:spPr>
        <p:txBody>
          <a:bodyPr anchorCtr="0" anchor="t" bIns="34275" lIns="68575" spcFirstLastPara="1" rIns="68575" wrap="square" tIns="34275">
            <a:noAutofit/>
          </a:bodyPr>
          <a:lstStyle/>
          <a:p>
            <a:pPr indent="0" lvl="0" marL="0" rtl="0" algn="l">
              <a:spcBef>
                <a:spcPts val="0"/>
              </a:spcBef>
              <a:spcAft>
                <a:spcPts val="0"/>
              </a:spcAft>
              <a:buNone/>
            </a:pPr>
            <a:r>
              <a:rPr lang="en">
                <a:latin typeface="Trebuchet MS"/>
                <a:ea typeface="Trebuchet MS"/>
                <a:cs typeface="Trebuchet MS"/>
                <a:sym typeface="Trebuchet MS"/>
              </a:rPr>
              <a:t>[</a:t>
            </a:r>
            <a:r>
              <a:rPr lang="en" sz="1800">
                <a:latin typeface="Trebuchet MS"/>
                <a:ea typeface="Trebuchet MS"/>
                <a:cs typeface="Trebuchet MS"/>
                <a:sym typeface="Trebuchet MS"/>
              </a:rPr>
              <a:t>This is a good place for you to share bullet points of your story. Include moving anecdotes, keep it brief, and make sure to highlight how the Lord called you overseas.]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8"/>
          <p:cNvSpPr txBox="1"/>
          <p:nvPr>
            <p:ph type="title"/>
          </p:nvPr>
        </p:nvSpPr>
        <p:spPr>
          <a:xfrm>
            <a:off x="280368" y="246649"/>
            <a:ext cx="4585500" cy="580800"/>
          </a:xfrm>
          <a:prstGeom prst="rect">
            <a:avLst/>
          </a:prstGeom>
        </p:spPr>
        <p:txBody>
          <a:bodyPr anchorCtr="0" anchor="t" bIns="34275" lIns="68575" spcFirstLastPara="1" rIns="68575" wrap="square" tIns="34275">
            <a:normAutofit fontScale="90000"/>
          </a:bodyPr>
          <a:lstStyle/>
          <a:p>
            <a:pPr indent="0" lvl="0" marL="0" rtl="0" algn="l">
              <a:spcBef>
                <a:spcPts val="0"/>
              </a:spcBef>
              <a:spcAft>
                <a:spcPts val="0"/>
              </a:spcAft>
              <a:buNone/>
            </a:pPr>
            <a:r>
              <a:rPr lang="en" sz="5000">
                <a:latin typeface="Trebuchet MS"/>
                <a:ea typeface="Trebuchet MS"/>
                <a:cs typeface="Trebuchet MS"/>
                <a:sym typeface="Trebuchet MS"/>
              </a:rPr>
              <a:t>My Mission</a:t>
            </a:r>
            <a:endParaRPr/>
          </a:p>
        </p:txBody>
      </p:sp>
      <p:sp>
        <p:nvSpPr>
          <p:cNvPr id="121" name="Google Shape;121;p18"/>
          <p:cNvSpPr txBox="1"/>
          <p:nvPr>
            <p:ph idx="2" type="body"/>
          </p:nvPr>
        </p:nvSpPr>
        <p:spPr>
          <a:xfrm>
            <a:off x="389867" y="1845214"/>
            <a:ext cx="8325000" cy="2153400"/>
          </a:xfrm>
          <a:prstGeom prst="rect">
            <a:avLst/>
          </a:prstGeom>
        </p:spPr>
        <p:txBody>
          <a:bodyPr anchorCtr="0" anchor="t" bIns="34275" lIns="68575" spcFirstLastPara="1" rIns="68575" wrap="square" tIns="34275">
            <a:noAutofit/>
          </a:bodyPr>
          <a:lstStyle/>
          <a:p>
            <a:pPr indent="0" lvl="0" marL="0" rtl="0" algn="l">
              <a:lnSpc>
                <a:spcPct val="150000"/>
              </a:lnSpc>
              <a:spcBef>
                <a:spcPts val="700"/>
              </a:spcBef>
              <a:spcAft>
                <a:spcPts val="600"/>
              </a:spcAft>
              <a:buNone/>
            </a:pPr>
            <a:r>
              <a:rPr lang="en" sz="1800">
                <a:latin typeface="Trebuchet MS"/>
                <a:ea typeface="Trebuchet MS"/>
                <a:cs typeface="Trebuchet MS"/>
                <a:sym typeface="Trebuchet MS"/>
              </a:rPr>
              <a:t>[Use this space to provide your audience with details about what you will be doing at your school. Include specifics about your job and your mission. It’s always a nice touch to add photos that you may gather from current staff at your school.]</a:t>
            </a:r>
            <a:r>
              <a:rPr lang="en" sz="1800">
                <a:latin typeface="Arial"/>
                <a:ea typeface="Arial"/>
                <a:cs typeface="Arial"/>
                <a:sym typeface="Arial"/>
              </a:rPr>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9"/>
          <p:cNvSpPr txBox="1"/>
          <p:nvPr>
            <p:ph type="title"/>
          </p:nvPr>
        </p:nvSpPr>
        <p:spPr>
          <a:xfrm>
            <a:off x="280368" y="246649"/>
            <a:ext cx="4585500" cy="580800"/>
          </a:xfrm>
          <a:prstGeom prst="rect">
            <a:avLst/>
          </a:prstGeom>
        </p:spPr>
        <p:txBody>
          <a:bodyPr anchorCtr="0" anchor="t" bIns="34275" lIns="68575" spcFirstLastPara="1" rIns="68575" wrap="square" tIns="34275">
            <a:normAutofit fontScale="90000"/>
          </a:bodyPr>
          <a:lstStyle/>
          <a:p>
            <a:pPr indent="0" lvl="0" marL="0" rtl="0" algn="l">
              <a:spcBef>
                <a:spcPts val="0"/>
              </a:spcBef>
              <a:spcAft>
                <a:spcPts val="0"/>
              </a:spcAft>
              <a:buNone/>
            </a:pPr>
            <a:r>
              <a:rPr lang="en" sz="5000">
                <a:latin typeface="Trebuchet MS"/>
                <a:ea typeface="Trebuchet MS"/>
                <a:cs typeface="Trebuchet MS"/>
                <a:sym typeface="Trebuchet MS"/>
              </a:rPr>
              <a:t>My Needs</a:t>
            </a:r>
            <a:endParaRPr sz="5000">
              <a:latin typeface="Trebuchet MS"/>
              <a:ea typeface="Trebuchet MS"/>
              <a:cs typeface="Trebuchet MS"/>
              <a:sym typeface="Trebuchet MS"/>
            </a:endParaRPr>
          </a:p>
          <a:p>
            <a:pPr indent="0" lvl="0" marL="0" rtl="0" algn="l">
              <a:spcBef>
                <a:spcPts val="0"/>
              </a:spcBef>
              <a:spcAft>
                <a:spcPts val="0"/>
              </a:spcAft>
              <a:buNone/>
            </a:pPr>
            <a:r>
              <a:t/>
            </a:r>
            <a:endParaRPr/>
          </a:p>
        </p:txBody>
      </p:sp>
      <p:sp>
        <p:nvSpPr>
          <p:cNvPr id="127" name="Google Shape;127;p19"/>
          <p:cNvSpPr txBox="1"/>
          <p:nvPr>
            <p:ph idx="2" type="body"/>
          </p:nvPr>
        </p:nvSpPr>
        <p:spPr>
          <a:xfrm>
            <a:off x="389867" y="1845214"/>
            <a:ext cx="8325000" cy="2153400"/>
          </a:xfrm>
          <a:prstGeom prst="rect">
            <a:avLst/>
          </a:prstGeom>
        </p:spPr>
        <p:txBody>
          <a:bodyPr anchorCtr="0" anchor="t" bIns="34275" lIns="68575" spcFirstLastPara="1" rIns="68575" wrap="square" tIns="34275">
            <a:noAutofit/>
          </a:bodyPr>
          <a:lstStyle/>
          <a:p>
            <a:pPr indent="0" lvl="0" marL="0" rtl="0" algn="l">
              <a:spcBef>
                <a:spcPts val="0"/>
              </a:spcBef>
              <a:spcAft>
                <a:spcPts val="0"/>
              </a:spcAft>
              <a:buNone/>
            </a:pPr>
            <a:r>
              <a:rPr lang="en" sz="1800">
                <a:latin typeface="Trebuchet MS"/>
                <a:ea typeface="Trebuchet MS"/>
                <a:cs typeface="Trebuchet MS"/>
                <a:sym typeface="Trebuchet MS"/>
              </a:rPr>
              <a:t>[Use this space to be as specific as possible about your prayer and/or financial (monthly and one time) needs. Being detailed in this area will help build your very critical support team. Accompanying this presentation with prayer cards and commitment cards to hand out is helpful as well.]</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0"/>
          <p:cNvSpPr txBox="1"/>
          <p:nvPr>
            <p:ph type="title"/>
          </p:nvPr>
        </p:nvSpPr>
        <p:spPr>
          <a:xfrm>
            <a:off x="280368" y="246649"/>
            <a:ext cx="4585500" cy="580800"/>
          </a:xfrm>
          <a:prstGeom prst="rect">
            <a:avLst/>
          </a:prstGeom>
        </p:spPr>
        <p:txBody>
          <a:bodyPr anchorCtr="0" anchor="t" bIns="34275" lIns="68575" spcFirstLastPara="1" rIns="68575" wrap="square" tIns="34275">
            <a:normAutofit fontScale="90000"/>
          </a:bodyPr>
          <a:lstStyle/>
          <a:p>
            <a:pPr indent="0" lvl="0" marL="0" rtl="0" algn="l">
              <a:spcBef>
                <a:spcPts val="0"/>
              </a:spcBef>
              <a:spcAft>
                <a:spcPts val="0"/>
              </a:spcAft>
              <a:buNone/>
            </a:pPr>
            <a:r>
              <a:rPr lang="en" sz="5000">
                <a:latin typeface="Trebuchet MS"/>
                <a:ea typeface="Trebuchet MS"/>
                <a:cs typeface="Trebuchet MS"/>
                <a:sym typeface="Trebuchet MS"/>
              </a:rPr>
              <a:t>Extra Slide</a:t>
            </a:r>
            <a:endParaRPr sz="5000">
              <a:latin typeface="Trebuchet MS"/>
              <a:ea typeface="Trebuchet MS"/>
              <a:cs typeface="Trebuchet MS"/>
              <a:sym typeface="Trebuchet MS"/>
            </a:endParaRPr>
          </a:p>
          <a:p>
            <a:pPr indent="0" lvl="0" marL="0" rtl="0" algn="l">
              <a:spcBef>
                <a:spcPts val="0"/>
              </a:spcBef>
              <a:spcAft>
                <a:spcPts val="0"/>
              </a:spcAft>
              <a:buNone/>
            </a:pPr>
            <a:r>
              <a:t/>
            </a:r>
            <a:endParaRPr/>
          </a:p>
        </p:txBody>
      </p:sp>
      <p:sp>
        <p:nvSpPr>
          <p:cNvPr id="133" name="Google Shape;133;p20"/>
          <p:cNvSpPr txBox="1"/>
          <p:nvPr>
            <p:ph idx="2" type="body"/>
          </p:nvPr>
        </p:nvSpPr>
        <p:spPr>
          <a:xfrm>
            <a:off x="389867" y="1845214"/>
            <a:ext cx="8325000" cy="2153400"/>
          </a:xfrm>
          <a:prstGeom prst="rect">
            <a:avLst/>
          </a:prstGeom>
        </p:spPr>
        <p:txBody>
          <a:bodyPr anchorCtr="0" anchor="t" bIns="34275" lIns="68575" spcFirstLastPara="1" rIns="68575" wrap="square" tIns="34275">
            <a:noAutofit/>
          </a:bodyPr>
          <a:lstStyle/>
          <a:p>
            <a:pPr indent="0" lvl="0" marL="0" rtl="0" algn="l">
              <a:lnSpc>
                <a:spcPct val="150000"/>
              </a:lnSpc>
              <a:spcBef>
                <a:spcPts val="700"/>
              </a:spcBef>
              <a:spcAft>
                <a:spcPts val="600"/>
              </a:spcAft>
              <a:buNone/>
            </a:pPr>
            <a:r>
              <a:rPr lang="en" sz="1800">
                <a:latin typeface="Trebuchet MS"/>
                <a:ea typeface="Trebuchet MS"/>
                <a:cs typeface="Trebuchet MS"/>
                <a:sym typeface="Trebuchet MS"/>
              </a:rPr>
              <a:t>[We have placed extra slides in different layouts for your use. You can add photos or use it to break up information you want to provide.]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1"/>
          <p:cNvSpPr txBox="1"/>
          <p:nvPr>
            <p:ph idx="1" type="subTitle"/>
          </p:nvPr>
        </p:nvSpPr>
        <p:spPr>
          <a:xfrm>
            <a:off x="389868" y="1166683"/>
            <a:ext cx="2317800" cy="580800"/>
          </a:xfrm>
          <a:prstGeom prst="rect">
            <a:avLst/>
          </a:prstGeom>
        </p:spPr>
        <p:txBody>
          <a:bodyPr anchorCtr="0" anchor="t" bIns="34275" lIns="68575" spcFirstLastPara="1" rIns="68575" wrap="square" tIns="34275">
            <a:normAutofit/>
          </a:bodyPr>
          <a:lstStyle/>
          <a:p>
            <a:pPr indent="0" lvl="0" marL="0" rtl="0" algn="l">
              <a:spcBef>
                <a:spcPts val="300"/>
              </a:spcBef>
              <a:spcAft>
                <a:spcPts val="500"/>
              </a:spcAft>
              <a:buNone/>
            </a:pPr>
            <a:r>
              <a:t/>
            </a:r>
            <a:endParaRPr/>
          </a:p>
        </p:txBody>
      </p:sp>
      <p:sp>
        <p:nvSpPr>
          <p:cNvPr id="139" name="Google Shape;139;p21"/>
          <p:cNvSpPr txBox="1"/>
          <p:nvPr>
            <p:ph type="title"/>
          </p:nvPr>
        </p:nvSpPr>
        <p:spPr>
          <a:xfrm>
            <a:off x="288631" y="260069"/>
            <a:ext cx="4585500" cy="580800"/>
          </a:xfrm>
          <a:prstGeom prst="rect">
            <a:avLst/>
          </a:prstGeom>
        </p:spPr>
        <p:txBody>
          <a:bodyPr anchorCtr="0" anchor="ctr" bIns="34275" lIns="68575" spcFirstLastPara="1" rIns="68575" wrap="square" tIns="34275">
            <a:normAutofit fontScale="90000"/>
          </a:bodyPr>
          <a:lstStyle/>
          <a:p>
            <a:pPr indent="0" lvl="0" marL="0" rtl="0" algn="l">
              <a:spcBef>
                <a:spcPts val="0"/>
              </a:spcBef>
              <a:spcAft>
                <a:spcPts val="0"/>
              </a:spcAft>
              <a:buNone/>
            </a:pPr>
            <a:r>
              <a:rPr lang="en" sz="5000">
                <a:latin typeface="Trebuchet MS"/>
                <a:ea typeface="Trebuchet MS"/>
                <a:cs typeface="Trebuchet MS"/>
                <a:sym typeface="Trebuchet MS"/>
              </a:rPr>
              <a:t>Extra Slide</a:t>
            </a:r>
            <a:endParaRPr sz="5000">
              <a:latin typeface="Trebuchet MS"/>
              <a:ea typeface="Trebuchet MS"/>
              <a:cs typeface="Trebuchet MS"/>
              <a:sym typeface="Trebuchet MS"/>
            </a:endParaRPr>
          </a:p>
          <a:p>
            <a:pPr indent="0" lvl="0" marL="0" rtl="0" algn="l">
              <a:spcBef>
                <a:spcPts val="0"/>
              </a:spcBef>
              <a:spcAft>
                <a:spcPts val="0"/>
              </a:spcAft>
              <a:buNone/>
            </a:pPr>
            <a:r>
              <a:t/>
            </a:r>
            <a:endParaRPr/>
          </a:p>
        </p:txBody>
      </p:sp>
      <p:sp>
        <p:nvSpPr>
          <p:cNvPr id="140" name="Google Shape;140;p21"/>
          <p:cNvSpPr txBox="1"/>
          <p:nvPr>
            <p:ph idx="2" type="body"/>
          </p:nvPr>
        </p:nvSpPr>
        <p:spPr>
          <a:xfrm>
            <a:off x="389867" y="1845214"/>
            <a:ext cx="2317800" cy="2153400"/>
          </a:xfrm>
          <a:prstGeom prst="rect">
            <a:avLst/>
          </a:prstGeom>
        </p:spPr>
        <p:txBody>
          <a:bodyPr anchorCtr="0" anchor="t" bIns="34275" lIns="68575" spcFirstLastPara="1" rIns="68575" wrap="square" tIns="34275">
            <a:noAutofit/>
          </a:bodyPr>
          <a:lstStyle/>
          <a:p>
            <a:pPr indent="0" lvl="0" marL="0" rtl="0" algn="l">
              <a:lnSpc>
                <a:spcPct val="150000"/>
              </a:lnSpc>
              <a:spcBef>
                <a:spcPts val="700"/>
              </a:spcBef>
              <a:spcAft>
                <a:spcPts val="600"/>
              </a:spcAft>
              <a:buNone/>
            </a:pPr>
            <a:r>
              <a:rPr lang="en" sz="1500">
                <a:latin typeface="Trebuchet MS"/>
                <a:ea typeface="Trebuchet MS"/>
                <a:cs typeface="Trebuchet MS"/>
                <a:sym typeface="Trebuchet MS"/>
              </a:rPr>
              <a:t>[We have placed extra slides in different layouts for your use. You can add photos or use it to break up information you want to provide.]</a:t>
            </a:r>
            <a:endParaRPr sz="1100"/>
          </a:p>
        </p:txBody>
      </p:sp>
      <p:sp>
        <p:nvSpPr>
          <p:cNvPr id="141" name="Google Shape;141;p21"/>
          <p:cNvSpPr txBox="1"/>
          <p:nvPr>
            <p:ph idx="3" type="body"/>
          </p:nvPr>
        </p:nvSpPr>
        <p:spPr>
          <a:xfrm>
            <a:off x="3402520" y="1845214"/>
            <a:ext cx="2317800" cy="2153400"/>
          </a:xfrm>
          <a:prstGeom prst="rect">
            <a:avLst/>
          </a:prstGeom>
        </p:spPr>
        <p:txBody>
          <a:bodyPr anchorCtr="0" anchor="t" bIns="34275" lIns="68575" spcFirstLastPara="1" rIns="68575" wrap="square" tIns="34275">
            <a:noAutofit/>
          </a:bodyPr>
          <a:lstStyle/>
          <a:p>
            <a:pPr indent="0" lvl="0" marL="0" rtl="0" algn="l">
              <a:spcBef>
                <a:spcPts val="0"/>
              </a:spcBef>
              <a:spcAft>
                <a:spcPts val="0"/>
              </a:spcAft>
              <a:buNone/>
            </a:pPr>
            <a:r>
              <a:t/>
            </a:r>
            <a:endParaRPr/>
          </a:p>
        </p:txBody>
      </p:sp>
      <p:sp>
        <p:nvSpPr>
          <p:cNvPr id="142" name="Google Shape;142;p21"/>
          <p:cNvSpPr txBox="1"/>
          <p:nvPr>
            <p:ph idx="4" type="body"/>
          </p:nvPr>
        </p:nvSpPr>
        <p:spPr>
          <a:xfrm>
            <a:off x="6404620" y="1845214"/>
            <a:ext cx="2317800" cy="2153400"/>
          </a:xfrm>
          <a:prstGeom prst="rect">
            <a:avLst/>
          </a:prstGeom>
        </p:spPr>
        <p:txBody>
          <a:bodyPr anchorCtr="0" anchor="t" bIns="34275" lIns="68575" spcFirstLastPara="1" rIns="68575" wrap="square" tIns="3427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2"/>
          <p:cNvSpPr txBox="1"/>
          <p:nvPr>
            <p:ph idx="1" type="subTitle"/>
          </p:nvPr>
        </p:nvSpPr>
        <p:spPr>
          <a:xfrm>
            <a:off x="4122241" y="1297327"/>
            <a:ext cx="4585800" cy="450000"/>
          </a:xfrm>
          <a:prstGeom prst="rect">
            <a:avLst/>
          </a:prstGeom>
        </p:spPr>
        <p:txBody>
          <a:bodyPr anchorCtr="0" anchor="t" bIns="34275" lIns="68575" spcFirstLastPara="1" rIns="68575" wrap="square" tIns="34275">
            <a:normAutofit/>
          </a:bodyPr>
          <a:lstStyle/>
          <a:p>
            <a:pPr indent="0" lvl="0" marL="0" rtl="0" algn="l">
              <a:spcBef>
                <a:spcPts val="300"/>
              </a:spcBef>
              <a:spcAft>
                <a:spcPts val="500"/>
              </a:spcAft>
              <a:buNone/>
            </a:pPr>
            <a:r>
              <a:t/>
            </a:r>
            <a:endParaRPr/>
          </a:p>
        </p:txBody>
      </p:sp>
      <p:sp>
        <p:nvSpPr>
          <p:cNvPr id="148" name="Google Shape;148;p22"/>
          <p:cNvSpPr txBox="1"/>
          <p:nvPr>
            <p:ph type="title"/>
          </p:nvPr>
        </p:nvSpPr>
        <p:spPr>
          <a:xfrm>
            <a:off x="4122688" y="618796"/>
            <a:ext cx="4585500" cy="580800"/>
          </a:xfrm>
          <a:prstGeom prst="rect">
            <a:avLst/>
          </a:prstGeom>
        </p:spPr>
        <p:txBody>
          <a:bodyPr anchorCtr="0" anchor="ctr" bIns="34275" lIns="68575" spcFirstLastPara="1" rIns="68575" wrap="square" tIns="34275">
            <a:normAutofit fontScale="90000"/>
          </a:bodyPr>
          <a:lstStyle/>
          <a:p>
            <a:pPr indent="0" lvl="0" marL="0" rtl="0" algn="l">
              <a:spcBef>
                <a:spcPts val="0"/>
              </a:spcBef>
              <a:spcAft>
                <a:spcPts val="0"/>
              </a:spcAft>
              <a:buNone/>
            </a:pPr>
            <a:r>
              <a:rPr lang="en" sz="5000">
                <a:solidFill>
                  <a:schemeClr val="dk2"/>
                </a:solidFill>
                <a:latin typeface="Trebuchet MS"/>
                <a:ea typeface="Trebuchet MS"/>
                <a:cs typeface="Trebuchet MS"/>
                <a:sym typeface="Trebuchet MS"/>
              </a:rPr>
              <a:t>E</a:t>
            </a:r>
            <a:r>
              <a:rPr lang="en" sz="5000">
                <a:solidFill>
                  <a:schemeClr val="dk2"/>
                </a:solidFill>
                <a:latin typeface="Trebuchet MS"/>
                <a:ea typeface="Trebuchet MS"/>
                <a:cs typeface="Trebuchet MS"/>
                <a:sym typeface="Trebuchet MS"/>
              </a:rPr>
              <a:t>xtra Slide</a:t>
            </a:r>
            <a:endParaRPr sz="5000">
              <a:solidFill>
                <a:schemeClr val="dk2"/>
              </a:solidFill>
              <a:latin typeface="Trebuchet MS"/>
              <a:ea typeface="Trebuchet MS"/>
              <a:cs typeface="Trebuchet MS"/>
              <a:sym typeface="Trebuchet MS"/>
            </a:endParaRPr>
          </a:p>
          <a:p>
            <a:pPr indent="0" lvl="0" marL="0" rtl="0" algn="l">
              <a:spcBef>
                <a:spcPts val="0"/>
              </a:spcBef>
              <a:spcAft>
                <a:spcPts val="0"/>
              </a:spcAft>
              <a:buNone/>
            </a:pPr>
            <a:r>
              <a:t/>
            </a:r>
            <a:endParaRPr/>
          </a:p>
        </p:txBody>
      </p:sp>
      <p:sp>
        <p:nvSpPr>
          <p:cNvPr id="149" name="Google Shape;149;p22"/>
          <p:cNvSpPr txBox="1"/>
          <p:nvPr>
            <p:ph idx="3" type="body"/>
          </p:nvPr>
        </p:nvSpPr>
        <p:spPr>
          <a:xfrm>
            <a:off x="4122241" y="1909153"/>
            <a:ext cx="4585800" cy="2671800"/>
          </a:xfrm>
          <a:prstGeom prst="rect">
            <a:avLst/>
          </a:prstGeom>
        </p:spPr>
        <p:txBody>
          <a:bodyPr anchorCtr="0" anchor="t" bIns="34275" lIns="68575" spcFirstLastPara="1" rIns="68575" wrap="square" tIns="34275">
            <a:noAutofit/>
          </a:bodyPr>
          <a:lstStyle/>
          <a:p>
            <a:pPr indent="0" lvl="0" marL="0" rtl="0" algn="l">
              <a:spcBef>
                <a:spcPts val="700"/>
              </a:spcBef>
              <a:spcAft>
                <a:spcPts val="600"/>
              </a:spcAft>
              <a:buNone/>
            </a:pPr>
            <a:r>
              <a:rPr lang="en">
                <a:latin typeface="Trebuchet MS"/>
                <a:ea typeface="Trebuchet MS"/>
                <a:cs typeface="Trebuchet MS"/>
                <a:sym typeface="Trebuchet MS"/>
              </a:rPr>
              <a:t>[We have placed extra slides in different layouts for your use. You can add photos or use it to break up information you want to provide.]</a:t>
            </a:r>
            <a:endParaRPr/>
          </a:p>
        </p:txBody>
      </p:sp>
      <p:sp>
        <p:nvSpPr>
          <p:cNvPr id="150" name="Google Shape;150;p22"/>
          <p:cNvSpPr/>
          <p:nvPr>
            <p:ph idx="2" type="pic"/>
          </p:nvPr>
        </p:nvSpPr>
        <p:spPr>
          <a:xfrm>
            <a:off x="314325" y="523289"/>
            <a:ext cx="3552900" cy="4043100"/>
          </a:xfrm>
          <a:prstGeom prst="rect">
            <a:avLst/>
          </a:prstGeom>
        </p:spPr>
        <p:txBody>
          <a:bodyPr anchorCtr="0" anchor="ctr" bIns="34275" lIns="68575" spcFirstLastPara="1" rIns="68575" wrap="square" tIns="34275">
            <a:noAutofit/>
          </a:bodyPr>
          <a:lstStyle/>
          <a:p>
            <a:pPr indent="0" lvl="0" marL="0" rtl="0" algn="l">
              <a:spcBef>
                <a:spcPts val="300"/>
              </a:spcBef>
              <a:spcAft>
                <a:spcPts val="5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3"/>
          <p:cNvSpPr txBox="1"/>
          <p:nvPr>
            <p:ph idx="1" type="subTitle"/>
          </p:nvPr>
        </p:nvSpPr>
        <p:spPr>
          <a:xfrm>
            <a:off x="435894" y="1297327"/>
            <a:ext cx="4585800" cy="450000"/>
          </a:xfrm>
          <a:prstGeom prst="rect">
            <a:avLst/>
          </a:prstGeom>
        </p:spPr>
        <p:txBody>
          <a:bodyPr anchorCtr="0" anchor="t" bIns="34275" lIns="68575" spcFirstLastPara="1" rIns="68575" wrap="square" tIns="34275">
            <a:normAutofit/>
          </a:bodyPr>
          <a:lstStyle/>
          <a:p>
            <a:pPr indent="0" lvl="0" marL="0" rtl="0" algn="l">
              <a:spcBef>
                <a:spcPts val="300"/>
              </a:spcBef>
              <a:spcAft>
                <a:spcPts val="500"/>
              </a:spcAft>
              <a:buNone/>
            </a:pPr>
            <a:r>
              <a:t/>
            </a:r>
            <a:endParaRPr/>
          </a:p>
        </p:txBody>
      </p:sp>
      <p:sp>
        <p:nvSpPr>
          <p:cNvPr id="156" name="Google Shape;156;p23"/>
          <p:cNvSpPr txBox="1"/>
          <p:nvPr>
            <p:ph type="title"/>
          </p:nvPr>
        </p:nvSpPr>
        <p:spPr>
          <a:xfrm>
            <a:off x="436341" y="618796"/>
            <a:ext cx="4585500" cy="5808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latin typeface="Trebuchet MS"/>
                <a:ea typeface="Trebuchet MS"/>
                <a:cs typeface="Trebuchet MS"/>
                <a:sym typeface="Trebuchet MS"/>
              </a:rPr>
              <a:t>Extra Slide</a:t>
            </a:r>
            <a:endParaRPr>
              <a:latin typeface="Trebuchet MS"/>
              <a:ea typeface="Trebuchet MS"/>
              <a:cs typeface="Trebuchet MS"/>
              <a:sym typeface="Trebuchet MS"/>
            </a:endParaRPr>
          </a:p>
        </p:txBody>
      </p:sp>
      <p:sp>
        <p:nvSpPr>
          <p:cNvPr id="157" name="Google Shape;157;p23"/>
          <p:cNvSpPr/>
          <p:nvPr>
            <p:ph idx="2" type="pic"/>
          </p:nvPr>
        </p:nvSpPr>
        <p:spPr>
          <a:xfrm>
            <a:off x="5155281" y="523289"/>
            <a:ext cx="3552900" cy="4043100"/>
          </a:xfrm>
          <a:prstGeom prst="rect">
            <a:avLst/>
          </a:prstGeom>
        </p:spPr>
        <p:txBody>
          <a:bodyPr anchorCtr="0" anchor="ctr" bIns="34275" lIns="68575" spcFirstLastPara="1" rIns="68575" wrap="square" tIns="34275">
            <a:noAutofit/>
          </a:bodyPr>
          <a:lstStyle/>
          <a:p>
            <a:pPr indent="0" lvl="0" marL="0" rtl="0" algn="l">
              <a:spcBef>
                <a:spcPts val="300"/>
              </a:spcBef>
              <a:spcAft>
                <a:spcPts val="500"/>
              </a:spcAft>
              <a:buNone/>
            </a:pPr>
            <a:r>
              <a:t/>
            </a:r>
            <a:endParaRPr/>
          </a:p>
        </p:txBody>
      </p:sp>
      <p:sp>
        <p:nvSpPr>
          <p:cNvPr id="158" name="Google Shape;158;p23"/>
          <p:cNvSpPr txBox="1"/>
          <p:nvPr>
            <p:ph idx="3" type="body"/>
          </p:nvPr>
        </p:nvSpPr>
        <p:spPr>
          <a:xfrm>
            <a:off x="435894" y="1909153"/>
            <a:ext cx="4585800" cy="2671800"/>
          </a:xfrm>
          <a:prstGeom prst="rect">
            <a:avLst/>
          </a:prstGeom>
        </p:spPr>
        <p:txBody>
          <a:bodyPr anchorCtr="0" anchor="t" bIns="34275" lIns="68575" spcFirstLastPara="1" rIns="68575" wrap="square" tIns="34275">
            <a:noAutofit/>
          </a:bodyPr>
          <a:lstStyle/>
          <a:p>
            <a:pPr indent="0" lvl="0" marL="0" rtl="0" algn="l">
              <a:spcBef>
                <a:spcPts val="700"/>
              </a:spcBef>
              <a:spcAft>
                <a:spcPts val="600"/>
              </a:spcAft>
              <a:buNone/>
            </a:pPr>
            <a:r>
              <a:rPr lang="en">
                <a:latin typeface="Trebuchet MS"/>
                <a:ea typeface="Trebuchet MS"/>
                <a:cs typeface="Trebuchet MS"/>
                <a:sym typeface="Trebuchet MS"/>
              </a:rPr>
              <a:t>[We have placed extra slides in different layouts for your use. You can add photos or use it to break up information you want to provide.]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ividend">
  <a:themeElements>
    <a:clrScheme name="NICS OASIS">
      <a:dk1>
        <a:srgbClr val="125291"/>
      </a:dk1>
      <a:lt1>
        <a:srgbClr val="FFFFFF"/>
      </a:lt1>
      <a:dk2>
        <a:srgbClr val="203852"/>
      </a:dk2>
      <a:lt2>
        <a:srgbClr val="EFECEC"/>
      </a:lt2>
      <a:accent1>
        <a:srgbClr val="125292"/>
      </a:accent1>
      <a:accent2>
        <a:srgbClr val="203852"/>
      </a:accent2>
      <a:accent3>
        <a:srgbClr val="5FC4DB"/>
      </a:accent3>
      <a:accent4>
        <a:srgbClr val="F6C74A"/>
      </a:accent4>
      <a:accent5>
        <a:srgbClr val="E6E4E3"/>
      </a:accent5>
      <a:accent6>
        <a:srgbClr val="00AB65"/>
      </a:accent6>
      <a:hlink>
        <a:srgbClr val="5FC4DB"/>
      </a:hlink>
      <a:folHlink>
        <a:srgbClr val="ACACA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